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319" r:id="rId6"/>
    <p:sldId id="310" r:id="rId7"/>
    <p:sldId id="315" r:id="rId8"/>
    <p:sldId id="311" r:id="rId9"/>
    <p:sldId id="309" r:id="rId10"/>
    <p:sldId id="313" r:id="rId11"/>
    <p:sldId id="312" r:id="rId12"/>
    <p:sldId id="316" r:id="rId13"/>
    <p:sldId id="305" r:id="rId14"/>
    <p:sldId id="314" r:id="rId15"/>
    <p:sldId id="320" r:id="rId16"/>
    <p:sldId id="298" r:id="rId17"/>
    <p:sldId id="299" r:id="rId18"/>
    <p:sldId id="300" r:id="rId19"/>
    <p:sldId id="303" r:id="rId20"/>
    <p:sldId id="304" r:id="rId21"/>
    <p:sldId id="321" r:id="rId22"/>
    <p:sldId id="301" r:id="rId23"/>
    <p:sldId id="318" r:id="rId24"/>
    <p:sldId id="293" r:id="rId25"/>
    <p:sldId id="295" r:id="rId26"/>
    <p:sldId id="296" r:id="rId27"/>
    <p:sldId id="294" r:id="rId28"/>
    <p:sldId id="284" r:id="rId29"/>
    <p:sldId id="288" r:id="rId30"/>
    <p:sldId id="291" r:id="rId31"/>
    <p:sldId id="292" r:id="rId32"/>
    <p:sldId id="289" r:id="rId33"/>
    <p:sldId id="290" r:id="rId34"/>
    <p:sldId id="285" r:id="rId35"/>
    <p:sldId id="286" r:id="rId36"/>
    <p:sldId id="277" r:id="rId37"/>
    <p:sldId id="278" r:id="rId38"/>
    <p:sldId id="279" r:id="rId39"/>
    <p:sldId id="280" r:id="rId40"/>
    <p:sldId id="281" r:id="rId41"/>
    <p:sldId id="283" r:id="rId42"/>
    <p:sldId id="282" r:id="rId43"/>
    <p:sldId id="317" r:id="rId44"/>
    <p:sldId id="268" r:id="rId45"/>
    <p:sldId id="272" r:id="rId46"/>
    <p:sldId id="273" r:id="rId47"/>
    <p:sldId id="274" r:id="rId48"/>
    <p:sldId id="275" r:id="rId49"/>
    <p:sldId id="269" r:id="rId50"/>
    <p:sldId id="270" r:id="rId51"/>
    <p:sldId id="27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5B59-B1BD-0440-A080-48E98001A1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4D4D3B-0A51-D94E-8728-4F8E4F01C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BC3F52-5794-DA49-AC45-1FFFBCBDB64D}"/>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5" name="Footer Placeholder 4">
            <a:extLst>
              <a:ext uri="{FF2B5EF4-FFF2-40B4-BE49-F238E27FC236}">
                <a16:creationId xmlns:a16="http://schemas.microsoft.com/office/drawing/2014/main" id="{7FF1329D-BB56-B648-BCA4-8F0BC21CA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5F705-D81C-BA4C-BDB2-6BFBB69F76F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129710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00A2-6F5F-7B4D-ABC3-5552DB9AFF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80A311-E569-CB41-8844-5A1A9A237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08DAA-F8B4-E242-9D0C-6C1A6C1A5E9D}"/>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5" name="Footer Placeholder 4">
            <a:extLst>
              <a:ext uri="{FF2B5EF4-FFF2-40B4-BE49-F238E27FC236}">
                <a16:creationId xmlns:a16="http://schemas.microsoft.com/office/drawing/2014/main" id="{771B3C72-C953-EF44-9786-70758FAA1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3F6E5-C781-6B4A-A60F-6621CCC8D183}"/>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4114138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F84C2-1D8E-984C-B585-9E818B72C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4A02B-FB5C-BB48-BAB2-A5AAA26DE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6162-0FBE-7448-83A2-13F8BC9B698D}"/>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5" name="Footer Placeholder 4">
            <a:extLst>
              <a:ext uri="{FF2B5EF4-FFF2-40B4-BE49-F238E27FC236}">
                <a16:creationId xmlns:a16="http://schemas.microsoft.com/office/drawing/2014/main" id="{47228732-CD13-0243-ACE0-7FACF44BD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4EEDE-2E52-0E46-BD43-AB77E623089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58135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769B-6C34-C24B-8382-68021899B8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C7EBD-1DF8-AC47-A5F1-DD3FB6A99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A40F8-54D9-7848-9EBC-8EA5DAAE87FF}"/>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5" name="Footer Placeholder 4">
            <a:extLst>
              <a:ext uri="{FF2B5EF4-FFF2-40B4-BE49-F238E27FC236}">
                <a16:creationId xmlns:a16="http://schemas.microsoft.com/office/drawing/2014/main" id="{33DD6DC6-764F-8844-B818-98B61CD4F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79E5-3539-7348-BB77-08AA9351880B}"/>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34824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F2BC-4346-BF40-AEB6-4E2D3D854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FE4E50-E67C-6144-8201-DB841CE4C0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085F0-6D84-C841-8DA1-7E5B2BCE05C0}"/>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5" name="Footer Placeholder 4">
            <a:extLst>
              <a:ext uri="{FF2B5EF4-FFF2-40B4-BE49-F238E27FC236}">
                <a16:creationId xmlns:a16="http://schemas.microsoft.com/office/drawing/2014/main" id="{C7C85F15-BE95-5647-91DA-6CDB06DF9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B3610-4AD8-B24C-9650-0153DE4B91B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62020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197-AA36-AC47-BC4C-0BB1C8142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768B3-46D7-AF44-AD52-17926D25F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F0F29-E5A5-9643-90C1-48894B695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F90BA-93F8-B244-ACF3-427845BA14BD}"/>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6" name="Footer Placeholder 5">
            <a:extLst>
              <a:ext uri="{FF2B5EF4-FFF2-40B4-BE49-F238E27FC236}">
                <a16:creationId xmlns:a16="http://schemas.microsoft.com/office/drawing/2014/main" id="{DBFFAC91-CF42-5D45-B18B-9E49692D3D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9DB09-05EE-AC41-933B-3C8DDFB797CA}"/>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52675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BD24-FAD8-4446-B2D7-ABA72D728D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B699F-5B98-8049-A7AC-8E83BD552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871E6-9B42-314D-860B-0CFFBB03E2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88C64-5D31-674F-AEFF-9264A2F6D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AA52D-22B0-E746-A1FF-62C513A64B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389052-2EF1-C441-A920-413CA4C982E9}"/>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8" name="Footer Placeholder 7">
            <a:extLst>
              <a:ext uri="{FF2B5EF4-FFF2-40B4-BE49-F238E27FC236}">
                <a16:creationId xmlns:a16="http://schemas.microsoft.com/office/drawing/2014/main" id="{664C33DD-D359-C443-BE41-7090B2A16B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392C9D-127F-CE4B-881B-0E02ACCA0EB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94926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B81A-DB73-1048-BD7F-CC66AE1EFE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6D542B-1881-1648-9FD8-9BEA89824E66}"/>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4" name="Footer Placeholder 3">
            <a:extLst>
              <a:ext uri="{FF2B5EF4-FFF2-40B4-BE49-F238E27FC236}">
                <a16:creationId xmlns:a16="http://schemas.microsoft.com/office/drawing/2014/main" id="{B6C4E802-0D07-F144-A558-D39D3DCE9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7FACA-32F3-6A47-B120-97175551F39F}"/>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3939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EF8A7-8563-4142-B647-B70F66EEEEB7}"/>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3" name="Footer Placeholder 2">
            <a:extLst>
              <a:ext uri="{FF2B5EF4-FFF2-40B4-BE49-F238E27FC236}">
                <a16:creationId xmlns:a16="http://schemas.microsoft.com/office/drawing/2014/main" id="{ADF79E67-98CB-1A4C-B551-8191F5CAE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84882-1DBE-ED4E-B8BC-0209EC05413C}"/>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57383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5A38-F615-E24E-B762-AC22771AE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1F4DD2-1BB4-FA4E-BE67-11ECF2DAB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3ED4-8D0E-8746-83B1-244C6D6DE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ACE24-9A93-AC4B-B963-08E2685DCB01}"/>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6" name="Footer Placeholder 5">
            <a:extLst>
              <a:ext uri="{FF2B5EF4-FFF2-40B4-BE49-F238E27FC236}">
                <a16:creationId xmlns:a16="http://schemas.microsoft.com/office/drawing/2014/main" id="{008BE317-91DD-6F4E-8B07-B0838B6E8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48A59-78BB-2847-B1CE-615CE68216A2}"/>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23508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AFAA-5378-5147-9585-1988E95CA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BDC55-0753-F047-85FB-A0852DCE2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25688-E41F-2B46-9541-99D9EB7A3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58ABD-F087-A74E-B5B0-65692A92B6E7}"/>
              </a:ext>
            </a:extLst>
          </p:cNvPr>
          <p:cNvSpPr>
            <a:spLocks noGrp="1"/>
          </p:cNvSpPr>
          <p:nvPr>
            <p:ph type="dt" sz="half" idx="10"/>
          </p:nvPr>
        </p:nvSpPr>
        <p:spPr/>
        <p:txBody>
          <a:bodyPr/>
          <a:lstStyle/>
          <a:p>
            <a:fld id="{DA04FEB1-18ED-0546-AD01-F2537345F132}" type="datetimeFigureOut">
              <a:rPr lang="en-US" smtClean="0"/>
              <a:t>10/12/22</a:t>
            </a:fld>
            <a:endParaRPr lang="en-US"/>
          </a:p>
        </p:txBody>
      </p:sp>
      <p:sp>
        <p:nvSpPr>
          <p:cNvPr id="6" name="Footer Placeholder 5">
            <a:extLst>
              <a:ext uri="{FF2B5EF4-FFF2-40B4-BE49-F238E27FC236}">
                <a16:creationId xmlns:a16="http://schemas.microsoft.com/office/drawing/2014/main" id="{646C7961-AA67-8C41-8529-5E190429A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75CA5-3C51-004A-89CF-B5CDF0990F08}"/>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89728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D70BB7-0553-C046-BE7B-2029DF186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71AAAE-7FE5-C34F-86BB-79A01E857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FCC92-5105-634A-97E3-83B1A46EE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4FEB1-18ED-0546-AD01-F2537345F132}" type="datetimeFigureOut">
              <a:rPr lang="en-US" smtClean="0"/>
              <a:t>10/12/22</a:t>
            </a:fld>
            <a:endParaRPr lang="en-US"/>
          </a:p>
        </p:txBody>
      </p:sp>
      <p:sp>
        <p:nvSpPr>
          <p:cNvPr id="5" name="Footer Placeholder 4">
            <a:extLst>
              <a:ext uri="{FF2B5EF4-FFF2-40B4-BE49-F238E27FC236}">
                <a16:creationId xmlns:a16="http://schemas.microsoft.com/office/drawing/2014/main" id="{2E0145D5-96DC-6A4E-A61D-79657055F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48255D-4F41-DC43-8562-BED16C181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8C64C-F199-6C43-B30D-322B5938EDDC}" type="slidenum">
              <a:rPr lang="en-US" smtClean="0"/>
              <a:t>‹#›</a:t>
            </a:fld>
            <a:endParaRPr lang="en-US"/>
          </a:p>
        </p:txBody>
      </p:sp>
    </p:spTree>
    <p:extLst>
      <p:ext uri="{BB962C8B-B14F-4D97-AF65-F5344CB8AC3E}">
        <p14:creationId xmlns:p14="http://schemas.microsoft.com/office/powerpoint/2010/main" val="1099975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986251" y="2235200"/>
            <a:ext cx="6219497" cy="2387600"/>
          </a:xfrm>
        </p:spPr>
        <p:txBody>
          <a:bodyPr/>
          <a:lstStyle/>
          <a:p>
            <a:r>
              <a:rPr lang="en-US" dirty="0"/>
              <a:t>Control Board to Fan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98DB32B2-36A5-B545-9EAC-EC97FB373B2F}"/>
              </a:ext>
            </a:extLst>
          </p:cNvPr>
          <p:cNvPicPr>
            <a:picLocks noChangeAspect="1"/>
          </p:cNvPicPr>
          <p:nvPr/>
        </p:nvPicPr>
        <p:blipFill>
          <a:blip r:embed="rId2"/>
          <a:stretch>
            <a:fillRect/>
          </a:stretch>
        </p:blipFill>
        <p:spPr>
          <a:xfrm rot="16200000">
            <a:off x="3321670" y="133"/>
            <a:ext cx="5548660" cy="7398213"/>
          </a:xfrm>
          <a:prstGeom prst="rect">
            <a:avLst/>
          </a:prstGeom>
        </p:spPr>
      </p:pic>
      <p:sp>
        <p:nvSpPr>
          <p:cNvPr id="5" name="TextBox 4">
            <a:extLst>
              <a:ext uri="{FF2B5EF4-FFF2-40B4-BE49-F238E27FC236}">
                <a16:creationId xmlns:a16="http://schemas.microsoft.com/office/drawing/2014/main" id="{64F3382A-A6C0-DE4B-BC8D-89E3E1EC029D}"/>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12.7mm adhesive shrink tube that’s 1in long.</a:t>
            </a:r>
          </a:p>
        </p:txBody>
      </p:sp>
    </p:spTree>
    <p:extLst>
      <p:ext uri="{BB962C8B-B14F-4D97-AF65-F5344CB8AC3E}">
        <p14:creationId xmlns:p14="http://schemas.microsoft.com/office/powerpoint/2010/main" val="356690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isk brake&#10;&#10;Description automatically generated">
            <a:extLst>
              <a:ext uri="{FF2B5EF4-FFF2-40B4-BE49-F238E27FC236}">
                <a16:creationId xmlns:a16="http://schemas.microsoft.com/office/drawing/2014/main" id="{6259449E-A767-B244-B547-95E8A3AB24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84" y="1522970"/>
            <a:ext cx="5822092" cy="4366569"/>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5A56476-5763-934E-8A91-F90D1B9E1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1926" y="1522969"/>
            <a:ext cx="5822092" cy="4366569"/>
          </a:xfrm>
          <a:prstGeom prst="rect">
            <a:avLst/>
          </a:prstGeom>
        </p:spPr>
      </p:pic>
      <p:sp>
        <p:nvSpPr>
          <p:cNvPr id="4" name="TextBox 3">
            <a:extLst>
              <a:ext uri="{FF2B5EF4-FFF2-40B4-BE49-F238E27FC236}">
                <a16:creationId xmlns:a16="http://schemas.microsoft.com/office/drawing/2014/main" id="{D6FED069-5069-734A-B4BB-E2B8B8268837}"/>
              </a:ext>
            </a:extLst>
          </p:cNvPr>
          <p:cNvSpPr txBox="1"/>
          <p:nvPr/>
        </p:nvSpPr>
        <p:spPr>
          <a:xfrm>
            <a:off x="1531883" y="829961"/>
            <a:ext cx="9128234" cy="276999"/>
          </a:xfrm>
          <a:prstGeom prst="rect">
            <a:avLst/>
          </a:prstGeom>
          <a:noFill/>
        </p:spPr>
        <p:txBody>
          <a:bodyPr wrap="square" rtlCol="0">
            <a:spAutoFit/>
          </a:bodyPr>
          <a:lstStyle/>
          <a:p>
            <a:pPr algn="ctr"/>
            <a:r>
              <a:rPr lang="en-US" sz="1200" dirty="0"/>
              <a:t>Place the piece of shrink tube over the existing shrink tube and 3/16in shrink tube joint. Apply the heat gun. </a:t>
            </a:r>
          </a:p>
        </p:txBody>
      </p:sp>
    </p:spTree>
    <p:extLst>
      <p:ext uri="{BB962C8B-B14F-4D97-AF65-F5344CB8AC3E}">
        <p14:creationId xmlns:p14="http://schemas.microsoft.com/office/powerpoint/2010/main" val="66378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A2656AF-BD65-F747-96B1-454DDD19239F}"/>
              </a:ext>
            </a:extLst>
          </p:cNvPr>
          <p:cNvPicPr>
            <a:picLocks noChangeAspect="1"/>
          </p:cNvPicPr>
          <p:nvPr/>
        </p:nvPicPr>
        <p:blipFill>
          <a:blip r:embed="rId2"/>
          <a:stretch>
            <a:fillRect/>
          </a:stretch>
        </p:blipFill>
        <p:spPr>
          <a:xfrm rot="16200000">
            <a:off x="3200801" y="-143395"/>
            <a:ext cx="5790398" cy="7720531"/>
          </a:xfrm>
          <a:prstGeom prst="rect">
            <a:avLst/>
          </a:prstGeom>
        </p:spPr>
      </p:pic>
      <p:sp>
        <p:nvSpPr>
          <p:cNvPr id="5" name="TextBox 4">
            <a:extLst>
              <a:ext uri="{FF2B5EF4-FFF2-40B4-BE49-F238E27FC236}">
                <a16:creationId xmlns:a16="http://schemas.microsoft.com/office/drawing/2014/main" id="{9594C788-6702-4647-A080-70E8E84075EC}"/>
              </a:ext>
            </a:extLst>
          </p:cNvPr>
          <p:cNvSpPr txBox="1"/>
          <p:nvPr/>
        </p:nvSpPr>
        <p:spPr>
          <a:xfrm>
            <a:off x="2932386" y="245930"/>
            <a:ext cx="6327228" cy="276999"/>
          </a:xfrm>
          <a:prstGeom prst="rect">
            <a:avLst/>
          </a:prstGeom>
          <a:noFill/>
        </p:spPr>
        <p:txBody>
          <a:bodyPr wrap="square" rtlCol="0">
            <a:spAutoFit/>
          </a:bodyPr>
          <a:lstStyle/>
          <a:p>
            <a:pPr algn="ctr"/>
            <a:r>
              <a:rPr lang="en-US" sz="1200" dirty="0"/>
              <a:t>Measure out and cut one length of 6.4mm adhesive shrink tube that’s 1in long.</a:t>
            </a:r>
          </a:p>
        </p:txBody>
      </p:sp>
    </p:spTree>
    <p:extLst>
      <p:ext uri="{BB962C8B-B14F-4D97-AF65-F5344CB8AC3E}">
        <p14:creationId xmlns:p14="http://schemas.microsoft.com/office/powerpoint/2010/main" val="196903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 seat&#10;&#10;Description automatically generated">
            <a:extLst>
              <a:ext uri="{FF2B5EF4-FFF2-40B4-BE49-F238E27FC236}">
                <a16:creationId xmlns:a16="http://schemas.microsoft.com/office/drawing/2014/main" id="{D860F62F-D925-9A4B-88E3-1F1296554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0320" y="1387303"/>
            <a:ext cx="4298607" cy="5731476"/>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FE38C602-7809-E542-87C1-FF3FD01863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071" y="1387301"/>
            <a:ext cx="4298609" cy="5731479"/>
          </a:xfrm>
          <a:prstGeom prst="rect">
            <a:avLst/>
          </a:prstGeom>
        </p:spPr>
      </p:pic>
      <p:sp>
        <p:nvSpPr>
          <p:cNvPr id="5" name="TextBox 4">
            <a:extLst>
              <a:ext uri="{FF2B5EF4-FFF2-40B4-BE49-F238E27FC236}">
                <a16:creationId xmlns:a16="http://schemas.microsoft.com/office/drawing/2014/main" id="{5F18FBE7-88A9-9D47-A022-C8D4516A7442}"/>
              </a:ext>
            </a:extLst>
          </p:cNvPr>
          <p:cNvSpPr txBox="1"/>
          <p:nvPr/>
        </p:nvSpPr>
        <p:spPr>
          <a:xfrm>
            <a:off x="1531883" y="1197823"/>
            <a:ext cx="9128234" cy="461665"/>
          </a:xfrm>
          <a:prstGeom prst="rect">
            <a:avLst/>
          </a:prstGeom>
          <a:noFill/>
        </p:spPr>
        <p:txBody>
          <a:bodyPr wrap="square" rtlCol="0">
            <a:spAutoFit/>
          </a:bodyPr>
          <a:lstStyle/>
          <a:p>
            <a:pPr algn="ctr"/>
            <a:r>
              <a:rPr lang="en-US" sz="1200" dirty="0"/>
              <a:t>Place the piece of shrink tube over 12.7mm and 3/16in shrink tube joint. Hold the 6.4mm shrink tube in place with the tweezers while applying the heat gun (it’s prone to slide toward the 3/16in end of the joint). </a:t>
            </a:r>
          </a:p>
        </p:txBody>
      </p:sp>
    </p:spTree>
    <p:extLst>
      <p:ext uri="{BB962C8B-B14F-4D97-AF65-F5344CB8AC3E}">
        <p14:creationId xmlns:p14="http://schemas.microsoft.com/office/powerpoint/2010/main" val="110971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metal, silver&#10;&#10;Description automatically generated">
            <a:extLst>
              <a:ext uri="{FF2B5EF4-FFF2-40B4-BE49-F238E27FC236}">
                <a16:creationId xmlns:a16="http://schemas.microsoft.com/office/drawing/2014/main" id="{4C2C00F0-56AB-C449-B451-AA904972B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2884" y="963001"/>
            <a:ext cx="7586232" cy="5689674"/>
          </a:xfrm>
          <a:prstGeom prst="rect">
            <a:avLst/>
          </a:prstGeom>
        </p:spPr>
      </p:pic>
      <p:sp>
        <p:nvSpPr>
          <p:cNvPr id="4" name="TextBox 3">
            <a:extLst>
              <a:ext uri="{FF2B5EF4-FFF2-40B4-BE49-F238E27FC236}">
                <a16:creationId xmlns:a16="http://schemas.microsoft.com/office/drawing/2014/main" id="{2E9CECE7-241E-BB42-8D88-3F396D76FE7D}"/>
              </a:ext>
            </a:extLst>
          </p:cNvPr>
          <p:cNvSpPr txBox="1"/>
          <p:nvPr/>
        </p:nvSpPr>
        <p:spPr>
          <a:xfrm>
            <a:off x="1049721" y="345084"/>
            <a:ext cx="10092558" cy="276999"/>
          </a:xfrm>
          <a:prstGeom prst="rect">
            <a:avLst/>
          </a:prstGeom>
          <a:noFill/>
        </p:spPr>
        <p:txBody>
          <a:bodyPr wrap="square" rtlCol="0">
            <a:spAutoFit/>
          </a:bodyPr>
          <a:lstStyle/>
          <a:p>
            <a:pPr algn="ctr"/>
            <a:r>
              <a:rPr lang="en-US" sz="1200" dirty="0"/>
              <a:t>Be sure that all the shrink tube just added fits within the slot of the fan mount. If it does not, the shrink tube must be removed and replaced with smaller sizes. </a:t>
            </a:r>
          </a:p>
        </p:txBody>
      </p:sp>
    </p:spTree>
    <p:extLst>
      <p:ext uri="{BB962C8B-B14F-4D97-AF65-F5344CB8AC3E}">
        <p14:creationId xmlns:p14="http://schemas.microsoft.com/office/powerpoint/2010/main" val="347854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person, indoor&#10;&#10;Description automatically generated">
            <a:extLst>
              <a:ext uri="{FF2B5EF4-FFF2-40B4-BE49-F238E27FC236}">
                <a16:creationId xmlns:a16="http://schemas.microsoft.com/office/drawing/2014/main" id="{6A7630DA-16CA-8E4F-958C-06FC968903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2" y="1357186"/>
            <a:ext cx="4386648" cy="5848864"/>
          </a:xfrm>
          <a:prstGeom prst="rect">
            <a:avLst/>
          </a:prstGeom>
        </p:spPr>
      </p:pic>
      <p:pic>
        <p:nvPicPr>
          <p:cNvPr id="7" name="Picture 6">
            <a:extLst>
              <a:ext uri="{FF2B5EF4-FFF2-40B4-BE49-F238E27FC236}">
                <a16:creationId xmlns:a16="http://schemas.microsoft.com/office/drawing/2014/main" id="{310FB8DB-78C5-4E49-9DA7-BB982E02E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1357187"/>
            <a:ext cx="4386647" cy="5848863"/>
          </a:xfrm>
          <a:prstGeom prst="rect">
            <a:avLst/>
          </a:prstGeom>
        </p:spPr>
      </p:pic>
      <p:sp>
        <p:nvSpPr>
          <p:cNvPr id="5" name="TextBox 4">
            <a:extLst>
              <a:ext uri="{FF2B5EF4-FFF2-40B4-BE49-F238E27FC236}">
                <a16:creationId xmlns:a16="http://schemas.microsoft.com/office/drawing/2014/main" id="{1596224F-A719-194B-8286-BD626827FBDF}"/>
              </a:ext>
            </a:extLst>
          </p:cNvPr>
          <p:cNvSpPr txBox="1"/>
          <p:nvPr/>
        </p:nvSpPr>
        <p:spPr>
          <a:xfrm>
            <a:off x="1891862" y="1059260"/>
            <a:ext cx="8408276" cy="461665"/>
          </a:xfrm>
          <a:prstGeom prst="rect">
            <a:avLst/>
          </a:prstGeom>
          <a:noFill/>
        </p:spPr>
        <p:txBody>
          <a:bodyPr wrap="square" rtlCol="0">
            <a:spAutoFit/>
          </a:bodyPr>
          <a:lstStyle/>
          <a:p>
            <a:pPr algn="ctr"/>
            <a:r>
              <a:rPr lang="en-US" sz="1200" dirty="0"/>
              <a:t>Trim the wires so that their lengths are staggered by an inch (as shown on the left). Then strip the fan wire ends. If the fan is used, skip this slide.</a:t>
            </a:r>
          </a:p>
        </p:txBody>
      </p:sp>
    </p:spTree>
    <p:extLst>
      <p:ext uri="{BB962C8B-B14F-4D97-AF65-F5344CB8AC3E}">
        <p14:creationId xmlns:p14="http://schemas.microsoft.com/office/powerpoint/2010/main" val="176415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miller&#10;&#10;Description automatically generated">
            <a:extLst>
              <a:ext uri="{FF2B5EF4-FFF2-40B4-BE49-F238E27FC236}">
                <a16:creationId xmlns:a16="http://schemas.microsoft.com/office/drawing/2014/main" id="{4945DA2E-7CD1-574C-B41B-DAB1AA13ED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1C875213-2F6D-ED45-9767-7DC64A9265BA}"/>
              </a:ext>
            </a:extLst>
          </p:cNvPr>
          <p:cNvSpPr txBox="1"/>
          <p:nvPr/>
        </p:nvSpPr>
        <p:spPr>
          <a:xfrm>
            <a:off x="6096000" y="3198167"/>
            <a:ext cx="3394841" cy="461665"/>
          </a:xfrm>
          <a:prstGeom prst="rect">
            <a:avLst/>
          </a:prstGeom>
          <a:noFill/>
        </p:spPr>
        <p:txBody>
          <a:bodyPr wrap="square" rtlCol="0">
            <a:spAutoFit/>
          </a:bodyPr>
          <a:lstStyle/>
          <a:p>
            <a:pPr algn="ctr"/>
            <a:r>
              <a:rPr lang="en-US" sz="1200" dirty="0"/>
              <a:t>Measure out and cut 44 inches of yellow and white 28 </a:t>
            </a:r>
            <a:r>
              <a:rPr lang="en-US" sz="1200" dirty="0" err="1"/>
              <a:t>awg</a:t>
            </a:r>
            <a:r>
              <a:rPr lang="en-US" sz="1200" dirty="0"/>
              <a:t> as well as red and blue 20 </a:t>
            </a:r>
            <a:r>
              <a:rPr lang="en-US" sz="1200" dirty="0" err="1"/>
              <a:t>awg</a:t>
            </a:r>
            <a:r>
              <a:rPr lang="en-US" sz="1200" dirty="0"/>
              <a:t> wire.</a:t>
            </a:r>
          </a:p>
        </p:txBody>
      </p:sp>
    </p:spTree>
    <p:extLst>
      <p:ext uri="{BB962C8B-B14F-4D97-AF65-F5344CB8AC3E}">
        <p14:creationId xmlns:p14="http://schemas.microsoft.com/office/powerpoint/2010/main" val="237801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207A383-9DF9-824A-956A-DBC2E0955D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8271" y="1841628"/>
            <a:ext cx="5568002" cy="4176002"/>
          </a:xfrm>
          <a:prstGeom prst="rect">
            <a:avLst/>
          </a:prstGeom>
        </p:spPr>
      </p:pic>
      <p:pic>
        <p:nvPicPr>
          <p:cNvPr id="7" name="Picture 6" descr="A picture containing indoor, dirty, miller&#10;&#10;Description automatically generated">
            <a:extLst>
              <a:ext uri="{FF2B5EF4-FFF2-40B4-BE49-F238E27FC236}">
                <a16:creationId xmlns:a16="http://schemas.microsoft.com/office/drawing/2014/main" id="{741062D5-2A3B-FA45-A254-7B32637B13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55728" y="1841628"/>
            <a:ext cx="5568003" cy="4176002"/>
          </a:xfrm>
          <a:prstGeom prst="rect">
            <a:avLst/>
          </a:prstGeom>
        </p:spPr>
      </p:pic>
      <p:sp>
        <p:nvSpPr>
          <p:cNvPr id="4" name="TextBox 3">
            <a:extLst>
              <a:ext uri="{FF2B5EF4-FFF2-40B4-BE49-F238E27FC236}">
                <a16:creationId xmlns:a16="http://schemas.microsoft.com/office/drawing/2014/main" id="{FABF7D84-6899-4447-8000-941365BDBDEA}"/>
              </a:ext>
            </a:extLst>
          </p:cNvPr>
          <p:cNvSpPr txBox="1"/>
          <p:nvPr/>
        </p:nvSpPr>
        <p:spPr>
          <a:xfrm>
            <a:off x="1521665" y="422616"/>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white wires into the vise and the other into the drill. Run the drill till the wires are sufficiently twisted (for reference see the next slide). Repeat with the red and blue wires.</a:t>
            </a:r>
          </a:p>
        </p:txBody>
      </p:sp>
    </p:spTree>
    <p:extLst>
      <p:ext uri="{BB962C8B-B14F-4D97-AF65-F5344CB8AC3E}">
        <p14:creationId xmlns:p14="http://schemas.microsoft.com/office/powerpoint/2010/main" val="210719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evice&#10;&#10;Description automatically generated">
            <a:extLst>
              <a:ext uri="{FF2B5EF4-FFF2-40B4-BE49-F238E27FC236}">
                <a16:creationId xmlns:a16="http://schemas.microsoft.com/office/drawing/2014/main" id="{495526FB-F1B7-DF4E-B8C8-4028A21C2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4305" y="1804086"/>
            <a:ext cx="5546125" cy="4159594"/>
          </a:xfrm>
          <a:prstGeom prst="rect">
            <a:avLst/>
          </a:prstGeom>
        </p:spPr>
      </p:pic>
      <p:pic>
        <p:nvPicPr>
          <p:cNvPr id="7" name="Picture 6" descr="A picture containing outdoor, orange&#10;&#10;Description automatically generated">
            <a:extLst>
              <a:ext uri="{FF2B5EF4-FFF2-40B4-BE49-F238E27FC236}">
                <a16:creationId xmlns:a16="http://schemas.microsoft.com/office/drawing/2014/main" id="{292BB385-FC51-AD4A-BEBB-CC1D3BFEDB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73" y="1804086"/>
            <a:ext cx="5546124" cy="4159593"/>
          </a:xfrm>
          <a:prstGeom prst="rect">
            <a:avLst/>
          </a:prstGeom>
        </p:spPr>
      </p:pic>
      <p:sp>
        <p:nvSpPr>
          <p:cNvPr id="4" name="TextBox 3">
            <a:extLst>
              <a:ext uri="{FF2B5EF4-FFF2-40B4-BE49-F238E27FC236}">
                <a16:creationId xmlns:a16="http://schemas.microsoft.com/office/drawing/2014/main" id="{ED4867DC-1B1D-FD4A-B13C-C7D4762920B8}"/>
              </a:ext>
            </a:extLst>
          </p:cNvPr>
          <p:cNvSpPr txBox="1"/>
          <p:nvPr/>
        </p:nvSpPr>
        <p:spPr>
          <a:xfrm>
            <a:off x="1891862" y="894320"/>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40 inches.</a:t>
            </a:r>
          </a:p>
        </p:txBody>
      </p:sp>
    </p:spTree>
    <p:extLst>
      <p:ext uri="{BB962C8B-B14F-4D97-AF65-F5344CB8AC3E}">
        <p14:creationId xmlns:p14="http://schemas.microsoft.com/office/powerpoint/2010/main" val="112798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C062C69F-0BF4-B447-8EA6-BB442D73B4EE}"/>
              </a:ext>
            </a:extLst>
          </p:cNvPr>
          <p:cNvPicPr>
            <a:picLocks noChangeAspect="1"/>
          </p:cNvPicPr>
          <p:nvPr/>
        </p:nvPicPr>
        <p:blipFill>
          <a:blip r:embed="rId2"/>
          <a:stretch>
            <a:fillRect/>
          </a:stretch>
        </p:blipFill>
        <p:spPr>
          <a:xfrm rot="16200000">
            <a:off x="3184835" y="-180242"/>
            <a:ext cx="5822330" cy="7763107"/>
          </a:xfrm>
          <a:prstGeom prst="rect">
            <a:avLst/>
          </a:prstGeom>
        </p:spPr>
      </p:pic>
      <p:sp>
        <p:nvSpPr>
          <p:cNvPr id="5" name="TextBox 4">
            <a:extLst>
              <a:ext uri="{FF2B5EF4-FFF2-40B4-BE49-F238E27FC236}">
                <a16:creationId xmlns:a16="http://schemas.microsoft.com/office/drawing/2014/main" id="{572E07F6-D61B-134C-BBBD-1AD82F0BDFAF}"/>
              </a:ext>
            </a:extLst>
          </p:cNvPr>
          <p:cNvSpPr txBox="1"/>
          <p:nvPr/>
        </p:nvSpPr>
        <p:spPr>
          <a:xfrm>
            <a:off x="2932386" y="353036"/>
            <a:ext cx="6327228" cy="276999"/>
          </a:xfrm>
          <a:prstGeom prst="rect">
            <a:avLst/>
          </a:prstGeom>
          <a:noFill/>
        </p:spPr>
        <p:txBody>
          <a:bodyPr wrap="square" rtlCol="0">
            <a:spAutoFit/>
          </a:bodyPr>
          <a:lstStyle/>
          <a:p>
            <a:pPr algn="ctr"/>
            <a:r>
              <a:rPr lang="en-US" sz="1200" dirty="0"/>
              <a:t>Measure out and cut four lengths of 3/32in non-adhesive shrink tube each 1in long.</a:t>
            </a:r>
          </a:p>
        </p:txBody>
      </p:sp>
    </p:spTree>
    <p:extLst>
      <p:ext uri="{BB962C8B-B14F-4D97-AF65-F5344CB8AC3E}">
        <p14:creationId xmlns:p14="http://schemas.microsoft.com/office/powerpoint/2010/main" val="260527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4" name="Picture 3" descr="A picture containing indoor, cluttered&#10;&#10;Description automatically generated">
            <a:extLst>
              <a:ext uri="{FF2B5EF4-FFF2-40B4-BE49-F238E27FC236}">
                <a16:creationId xmlns:a16="http://schemas.microsoft.com/office/drawing/2014/main" id="{412FCEA4-E890-9144-81EB-08F2A9F402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1578" y="186612"/>
            <a:ext cx="7725032" cy="5793774"/>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DE235-E91F-9A4E-99C2-3845F3452394}"/>
              </a:ext>
            </a:extLst>
          </p:cNvPr>
          <p:cNvPicPr>
            <a:picLocks noChangeAspect="1"/>
          </p:cNvPicPr>
          <p:nvPr/>
        </p:nvPicPr>
        <p:blipFill>
          <a:blip r:embed="rId2"/>
          <a:stretch>
            <a:fillRect/>
          </a:stretch>
        </p:blipFill>
        <p:spPr>
          <a:xfrm rot="16200000">
            <a:off x="3174785" y="-170080"/>
            <a:ext cx="5842429" cy="7789906"/>
          </a:xfrm>
          <a:prstGeom prst="rect">
            <a:avLst/>
          </a:prstGeom>
        </p:spPr>
      </p:pic>
      <p:sp>
        <p:nvSpPr>
          <p:cNvPr id="3" name="TextBox 2">
            <a:extLst>
              <a:ext uri="{FF2B5EF4-FFF2-40B4-BE49-F238E27FC236}">
                <a16:creationId xmlns:a16="http://schemas.microsoft.com/office/drawing/2014/main" id="{5A9077B2-F51C-3A48-9A57-7AD74567256E}"/>
              </a:ext>
            </a:extLst>
          </p:cNvPr>
          <p:cNvSpPr txBox="1"/>
          <p:nvPr/>
        </p:nvSpPr>
        <p:spPr>
          <a:xfrm>
            <a:off x="3489434" y="290636"/>
            <a:ext cx="5213130" cy="276999"/>
          </a:xfrm>
          <a:prstGeom prst="rect">
            <a:avLst/>
          </a:prstGeom>
          <a:noFill/>
        </p:spPr>
        <p:txBody>
          <a:bodyPr wrap="square" rtlCol="0">
            <a:spAutoFit/>
          </a:bodyPr>
          <a:lstStyle/>
          <a:p>
            <a:pPr algn="ctr"/>
            <a:r>
              <a:rPr lang="en-US" sz="1200" dirty="0"/>
              <a:t>Put the pieces of shrink tube onto the fan wires.</a:t>
            </a:r>
          </a:p>
        </p:txBody>
      </p:sp>
    </p:spTree>
    <p:extLst>
      <p:ext uri="{BB962C8B-B14F-4D97-AF65-F5344CB8AC3E}">
        <p14:creationId xmlns:p14="http://schemas.microsoft.com/office/powerpoint/2010/main" val="1036907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669FDE-C52F-BA43-A72E-40A226007701}"/>
              </a:ext>
            </a:extLst>
          </p:cNvPr>
          <p:cNvSpPr txBox="1"/>
          <p:nvPr/>
        </p:nvSpPr>
        <p:spPr>
          <a:xfrm>
            <a:off x="7199586" y="6369269"/>
            <a:ext cx="1374543" cy="369332"/>
          </a:xfrm>
          <a:prstGeom prst="rect">
            <a:avLst/>
          </a:prstGeom>
          <a:noFill/>
        </p:spPr>
        <p:txBody>
          <a:bodyPr wrap="none" rtlCol="0">
            <a:spAutoFit/>
          </a:bodyPr>
          <a:lstStyle/>
          <a:p>
            <a:r>
              <a:rPr lang="en-US" dirty="0"/>
              <a:t>Stripped tips</a:t>
            </a:r>
          </a:p>
        </p:txBody>
      </p:sp>
      <p:pic>
        <p:nvPicPr>
          <p:cNvPr id="3" name="Picture 2">
            <a:extLst>
              <a:ext uri="{FF2B5EF4-FFF2-40B4-BE49-F238E27FC236}">
                <a16:creationId xmlns:a16="http://schemas.microsoft.com/office/drawing/2014/main" id="{F162AC11-4ED4-E84C-88F8-1EA4AAFFEC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6461" y="903890"/>
            <a:ext cx="4376033" cy="5834711"/>
          </a:xfrm>
          <a:prstGeom prst="rect">
            <a:avLst/>
          </a:prstGeom>
        </p:spPr>
      </p:pic>
      <p:pic>
        <p:nvPicPr>
          <p:cNvPr id="7" name="Picture 6">
            <a:extLst>
              <a:ext uri="{FF2B5EF4-FFF2-40B4-BE49-F238E27FC236}">
                <a16:creationId xmlns:a16="http://schemas.microsoft.com/office/drawing/2014/main" id="{CA3F89D1-9932-9741-8987-2455E714C2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095" y="903889"/>
            <a:ext cx="4376034" cy="5834712"/>
          </a:xfrm>
          <a:prstGeom prst="rect">
            <a:avLst/>
          </a:prstGeom>
        </p:spPr>
      </p:pic>
      <p:sp>
        <p:nvSpPr>
          <p:cNvPr id="5" name="TextBox 4">
            <a:extLst>
              <a:ext uri="{FF2B5EF4-FFF2-40B4-BE49-F238E27FC236}">
                <a16:creationId xmlns:a16="http://schemas.microsoft.com/office/drawing/2014/main" id="{E392962C-2A67-D74A-B112-D18CA34AF3FC}"/>
              </a:ext>
            </a:extLst>
          </p:cNvPr>
          <p:cNvSpPr txBox="1"/>
          <p:nvPr/>
        </p:nvSpPr>
        <p:spPr>
          <a:xfrm>
            <a:off x="2119148" y="364209"/>
            <a:ext cx="7953703" cy="276999"/>
          </a:xfrm>
          <a:prstGeom prst="rect">
            <a:avLst/>
          </a:prstGeom>
          <a:noFill/>
        </p:spPr>
        <p:txBody>
          <a:bodyPr wrap="square" rtlCol="0">
            <a:spAutoFit/>
          </a:bodyPr>
          <a:lstStyle/>
          <a:p>
            <a:pPr algn="ctr"/>
            <a:r>
              <a:rPr lang="en-US" sz="1200" dirty="0"/>
              <a:t>Measure and trim the twisted pairs so they match the staggered lengths of the fan wires. Strip the ends of the twisted pairs.</a:t>
            </a:r>
          </a:p>
        </p:txBody>
      </p:sp>
    </p:spTree>
    <p:extLst>
      <p:ext uri="{BB962C8B-B14F-4D97-AF65-F5344CB8AC3E}">
        <p14:creationId xmlns:p14="http://schemas.microsoft.com/office/powerpoint/2010/main" val="45752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3B1BB-8126-6D4E-9B6E-8418DD435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6342" y="961415"/>
            <a:ext cx="4292792" cy="5723723"/>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23F8647E-87BF-2246-9843-AD9642BA7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2868" y="961415"/>
            <a:ext cx="4292793" cy="5723724"/>
          </a:xfrm>
          <a:prstGeom prst="rect">
            <a:avLst/>
          </a:prstGeom>
        </p:spPr>
      </p:pic>
      <p:sp>
        <p:nvSpPr>
          <p:cNvPr id="4" name="TextBox 3">
            <a:extLst>
              <a:ext uri="{FF2B5EF4-FFF2-40B4-BE49-F238E27FC236}">
                <a16:creationId xmlns:a16="http://schemas.microsoft.com/office/drawing/2014/main" id="{054B45DD-7C57-7143-B59E-3ECACED3E3E8}"/>
              </a:ext>
            </a:extLst>
          </p:cNvPr>
          <p:cNvSpPr txBox="1"/>
          <p:nvPr/>
        </p:nvSpPr>
        <p:spPr>
          <a:xfrm>
            <a:off x="1640176" y="343187"/>
            <a:ext cx="8911647" cy="276999"/>
          </a:xfrm>
          <a:prstGeom prst="rect">
            <a:avLst/>
          </a:prstGeom>
          <a:noFill/>
        </p:spPr>
        <p:txBody>
          <a:bodyPr wrap="square" rtlCol="0">
            <a:spAutoFit/>
          </a:bodyPr>
          <a:lstStyle/>
          <a:p>
            <a:pPr algn="ctr"/>
            <a:r>
              <a:rPr lang="en-US" sz="1200" dirty="0"/>
              <a:t>Solder the twisted pairs to the fan wires. Then slide the pieces on shrink tube down the wires and over the solder joints. Apply the heat gun.</a:t>
            </a:r>
          </a:p>
        </p:txBody>
      </p:sp>
    </p:spTree>
    <p:extLst>
      <p:ext uri="{BB962C8B-B14F-4D97-AF65-F5344CB8AC3E}">
        <p14:creationId xmlns:p14="http://schemas.microsoft.com/office/powerpoint/2010/main" val="2214093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 colorful&#10;&#10;Description automatically generated">
            <a:extLst>
              <a:ext uri="{FF2B5EF4-FFF2-40B4-BE49-F238E27FC236}">
                <a16:creationId xmlns:a16="http://schemas.microsoft.com/office/drawing/2014/main" id="{C171ABD4-D9F4-1345-8682-49ACAA2C98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48"/>
            <a:ext cx="6858002" cy="5143503"/>
          </a:xfrm>
          <a:prstGeom prst="rect">
            <a:avLst/>
          </a:prstGeom>
        </p:spPr>
      </p:pic>
      <p:sp>
        <p:nvSpPr>
          <p:cNvPr id="3" name="TextBox 2">
            <a:extLst>
              <a:ext uri="{FF2B5EF4-FFF2-40B4-BE49-F238E27FC236}">
                <a16:creationId xmlns:a16="http://schemas.microsoft.com/office/drawing/2014/main" id="{A1A5B715-7B37-B045-A448-69180802C74E}"/>
              </a:ext>
            </a:extLst>
          </p:cNvPr>
          <p:cNvSpPr txBox="1"/>
          <p:nvPr/>
        </p:nvSpPr>
        <p:spPr>
          <a:xfrm>
            <a:off x="6096000" y="3290499"/>
            <a:ext cx="5213130" cy="276999"/>
          </a:xfrm>
          <a:prstGeom prst="rect">
            <a:avLst/>
          </a:prstGeom>
          <a:noFill/>
        </p:spPr>
        <p:txBody>
          <a:bodyPr wrap="square" rtlCol="0">
            <a:spAutoFit/>
          </a:bodyPr>
          <a:lstStyle/>
          <a:p>
            <a:pPr algn="ctr"/>
            <a:r>
              <a:rPr lang="en-US" sz="1200" dirty="0"/>
              <a:t>Twist the solder wire joints so they appear as shown on the left.</a:t>
            </a:r>
          </a:p>
        </p:txBody>
      </p:sp>
    </p:spTree>
    <p:extLst>
      <p:ext uri="{BB962C8B-B14F-4D97-AF65-F5344CB8AC3E}">
        <p14:creationId xmlns:p14="http://schemas.microsoft.com/office/powerpoint/2010/main" val="197887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9A458-FFFF-494A-AAF4-3B2725B87B33}"/>
              </a:ext>
            </a:extLst>
          </p:cNvPr>
          <p:cNvPicPr>
            <a:picLocks noChangeAspect="1"/>
          </p:cNvPicPr>
          <p:nvPr/>
        </p:nvPicPr>
        <p:blipFill>
          <a:blip r:embed="rId2"/>
          <a:stretch>
            <a:fillRect/>
          </a:stretch>
        </p:blipFill>
        <p:spPr>
          <a:xfrm rot="16200000">
            <a:off x="6199026" y="1003782"/>
            <a:ext cx="4780252" cy="6373670"/>
          </a:xfrm>
          <a:prstGeom prst="rect">
            <a:avLst/>
          </a:prstGeom>
        </p:spPr>
      </p:pic>
      <p:pic>
        <p:nvPicPr>
          <p:cNvPr id="5" name="Picture 4" descr="A picture containing yellow, dirty&#10;&#10;Description automatically generated">
            <a:extLst>
              <a:ext uri="{FF2B5EF4-FFF2-40B4-BE49-F238E27FC236}">
                <a16:creationId xmlns:a16="http://schemas.microsoft.com/office/drawing/2014/main" id="{7B450369-7156-E749-A45E-726E997327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71923" y="1065192"/>
            <a:ext cx="6303487" cy="4727615"/>
          </a:xfrm>
          <a:prstGeom prst="rect">
            <a:avLst/>
          </a:prstGeom>
        </p:spPr>
      </p:pic>
      <p:sp>
        <p:nvSpPr>
          <p:cNvPr id="4" name="TextBox 3">
            <a:extLst>
              <a:ext uri="{FF2B5EF4-FFF2-40B4-BE49-F238E27FC236}">
                <a16:creationId xmlns:a16="http://schemas.microsoft.com/office/drawing/2014/main" id="{26EF9677-2BA7-1542-857F-EFEE0935967D}"/>
              </a:ext>
            </a:extLst>
          </p:cNvPr>
          <p:cNvSpPr txBox="1"/>
          <p:nvPr/>
        </p:nvSpPr>
        <p:spPr>
          <a:xfrm>
            <a:off x="5982587" y="1162995"/>
            <a:ext cx="5213130" cy="276999"/>
          </a:xfrm>
          <a:prstGeom prst="rect">
            <a:avLst/>
          </a:prstGeom>
          <a:noFill/>
        </p:spPr>
        <p:txBody>
          <a:bodyPr wrap="square" rtlCol="0">
            <a:spAutoFit/>
          </a:bodyPr>
          <a:lstStyle/>
          <a:p>
            <a:pPr algn="ctr"/>
            <a:r>
              <a:rPr lang="en-US" sz="1200" dirty="0"/>
              <a:t>Measure out 30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826667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CC39550F-A854-C24B-B73B-386714A20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5586" y="1013254"/>
            <a:ext cx="7440827" cy="5580620"/>
          </a:xfrm>
          <a:prstGeom prst="rect">
            <a:avLst/>
          </a:prstGeom>
        </p:spPr>
      </p:pic>
      <p:sp>
        <p:nvSpPr>
          <p:cNvPr id="4" name="TextBox 3">
            <a:extLst>
              <a:ext uri="{FF2B5EF4-FFF2-40B4-BE49-F238E27FC236}">
                <a16:creationId xmlns:a16="http://schemas.microsoft.com/office/drawing/2014/main" id="{262614A4-7603-3447-99E4-B3C715F9C83F}"/>
              </a:ext>
            </a:extLst>
          </p:cNvPr>
          <p:cNvSpPr txBox="1"/>
          <p:nvPr/>
        </p:nvSpPr>
        <p:spPr>
          <a:xfrm>
            <a:off x="1618592" y="417654"/>
            <a:ext cx="8954813" cy="276999"/>
          </a:xfrm>
          <a:prstGeom prst="rect">
            <a:avLst/>
          </a:prstGeom>
          <a:noFill/>
        </p:spPr>
        <p:txBody>
          <a:bodyPr wrap="square" rtlCol="0">
            <a:spAutoFit/>
          </a:bodyPr>
          <a:lstStyle/>
          <a:p>
            <a:pPr algn="ctr"/>
            <a:r>
              <a:rPr lang="en-US" sz="1200" dirty="0"/>
              <a:t>Put the expanded metal braid onto the twisted wires. Slide the metal braid all the way to the end of the shrink tube next to the fan.</a:t>
            </a:r>
          </a:p>
        </p:txBody>
      </p:sp>
    </p:spTree>
    <p:extLst>
      <p:ext uri="{BB962C8B-B14F-4D97-AF65-F5344CB8AC3E}">
        <p14:creationId xmlns:p14="http://schemas.microsoft.com/office/powerpoint/2010/main" val="72332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7D37CDA-2F26-B44F-8E5C-12F7CD6BCDAE}"/>
              </a:ext>
            </a:extLst>
          </p:cNvPr>
          <p:cNvPicPr>
            <a:picLocks noChangeAspect="1"/>
          </p:cNvPicPr>
          <p:nvPr/>
        </p:nvPicPr>
        <p:blipFill>
          <a:blip r:embed="rId2"/>
          <a:stretch>
            <a:fillRect/>
          </a:stretch>
        </p:blipFill>
        <p:spPr>
          <a:xfrm rot="16200000">
            <a:off x="3218034" y="-130473"/>
            <a:ext cx="5755932" cy="7674576"/>
          </a:xfrm>
          <a:prstGeom prst="rect">
            <a:avLst/>
          </a:prstGeom>
        </p:spPr>
      </p:pic>
      <p:sp>
        <p:nvSpPr>
          <p:cNvPr id="4" name="TextBox 3">
            <a:extLst>
              <a:ext uri="{FF2B5EF4-FFF2-40B4-BE49-F238E27FC236}">
                <a16:creationId xmlns:a16="http://schemas.microsoft.com/office/drawing/2014/main" id="{A8F2B1FE-182D-624E-9695-B1452D2A81FF}"/>
              </a:ext>
            </a:extLst>
          </p:cNvPr>
          <p:cNvSpPr txBox="1"/>
          <p:nvPr/>
        </p:nvSpPr>
        <p:spPr>
          <a:xfrm>
            <a:off x="2932385" y="362748"/>
            <a:ext cx="6327228" cy="276999"/>
          </a:xfrm>
          <a:prstGeom prst="rect">
            <a:avLst/>
          </a:prstGeom>
          <a:noFill/>
        </p:spPr>
        <p:txBody>
          <a:bodyPr wrap="square" rtlCol="0">
            <a:spAutoFit/>
          </a:bodyPr>
          <a:lstStyle/>
          <a:p>
            <a:pPr algn="ctr"/>
            <a:r>
              <a:rPr lang="en-US" sz="1200" dirty="0"/>
              <a:t>Measure out and cut one length of 6.4mm adhesive shrink tube that’s .5in long.</a:t>
            </a:r>
          </a:p>
        </p:txBody>
      </p:sp>
    </p:spTree>
    <p:extLst>
      <p:ext uri="{BB962C8B-B14F-4D97-AF65-F5344CB8AC3E}">
        <p14:creationId xmlns:p14="http://schemas.microsoft.com/office/powerpoint/2010/main" val="195229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owl, orange&#10;&#10;Description automatically generated">
            <a:extLst>
              <a:ext uri="{FF2B5EF4-FFF2-40B4-BE49-F238E27FC236}">
                <a16:creationId xmlns:a16="http://schemas.microsoft.com/office/drawing/2014/main" id="{8AF6AA80-9401-8E4C-B2D1-12C17CAFB7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3780" y="803189"/>
            <a:ext cx="7704439" cy="5778329"/>
          </a:xfrm>
          <a:prstGeom prst="rect">
            <a:avLst/>
          </a:prstGeom>
        </p:spPr>
      </p:pic>
      <p:sp>
        <p:nvSpPr>
          <p:cNvPr id="4" name="TextBox 3">
            <a:extLst>
              <a:ext uri="{FF2B5EF4-FFF2-40B4-BE49-F238E27FC236}">
                <a16:creationId xmlns:a16="http://schemas.microsoft.com/office/drawing/2014/main" id="{7B01CFC0-EA6B-FC44-A786-E58E5AEB01C1}"/>
              </a:ext>
            </a:extLst>
          </p:cNvPr>
          <p:cNvSpPr txBox="1"/>
          <p:nvPr/>
        </p:nvSpPr>
        <p:spPr>
          <a:xfrm>
            <a:off x="1605454" y="242507"/>
            <a:ext cx="8981091" cy="461665"/>
          </a:xfrm>
          <a:prstGeom prst="rect">
            <a:avLst/>
          </a:prstGeom>
          <a:noFill/>
        </p:spPr>
        <p:txBody>
          <a:bodyPr wrap="square" rtlCol="0">
            <a:spAutoFit/>
          </a:bodyPr>
          <a:lstStyle/>
          <a:p>
            <a:pPr algn="ctr"/>
            <a:r>
              <a:rPr lang="en-US" sz="1200" dirty="0"/>
              <a:t>Put the piece of the shrink tube onto the metal braid end next to fan. Place the shrink tube such that the metal braid ends midway through it. Apply the heat gun. </a:t>
            </a:r>
          </a:p>
        </p:txBody>
      </p:sp>
    </p:spTree>
    <p:extLst>
      <p:ext uri="{BB962C8B-B14F-4D97-AF65-F5344CB8AC3E}">
        <p14:creationId xmlns:p14="http://schemas.microsoft.com/office/powerpoint/2010/main" val="3028864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FC73D2D6-4D19-D147-8EE0-B8D42812936F}"/>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EBFB3272-6170-4B4E-9F87-29473B65DF59}"/>
              </a:ext>
            </a:extLst>
          </p:cNvPr>
          <p:cNvSpPr txBox="1"/>
          <p:nvPr/>
        </p:nvSpPr>
        <p:spPr>
          <a:xfrm>
            <a:off x="2932386" y="247135"/>
            <a:ext cx="6327228" cy="276999"/>
          </a:xfrm>
          <a:prstGeom prst="rect">
            <a:avLst/>
          </a:prstGeom>
          <a:noFill/>
        </p:spPr>
        <p:txBody>
          <a:bodyPr wrap="square" rtlCol="0">
            <a:spAutoFit/>
          </a:bodyPr>
          <a:lstStyle/>
          <a:p>
            <a:pPr algn="ctr"/>
            <a:r>
              <a:rPr lang="en-US" sz="1200" dirty="0"/>
              <a:t>Measure out and cut one length of 4.8mm adhesive shrink tube that’s .5in long.</a:t>
            </a:r>
          </a:p>
        </p:txBody>
      </p:sp>
    </p:spTree>
    <p:extLst>
      <p:ext uri="{BB962C8B-B14F-4D97-AF65-F5344CB8AC3E}">
        <p14:creationId xmlns:p14="http://schemas.microsoft.com/office/powerpoint/2010/main" val="100192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yringe&#10;&#10;Description automatically generated with medium confidence">
            <a:extLst>
              <a:ext uri="{FF2B5EF4-FFF2-40B4-BE49-F238E27FC236}">
                <a16:creationId xmlns:a16="http://schemas.microsoft.com/office/drawing/2014/main" id="{23CC53E1-BD8C-B24B-884B-028631F52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538" y="988540"/>
            <a:ext cx="7374924" cy="5531193"/>
          </a:xfrm>
          <a:prstGeom prst="rect">
            <a:avLst/>
          </a:prstGeom>
        </p:spPr>
      </p:pic>
      <p:sp>
        <p:nvSpPr>
          <p:cNvPr id="5" name="TextBox 4">
            <a:extLst>
              <a:ext uri="{FF2B5EF4-FFF2-40B4-BE49-F238E27FC236}">
                <a16:creationId xmlns:a16="http://schemas.microsoft.com/office/drawing/2014/main" id="{71C6FB67-4F25-AD4F-9C67-B98E0E6AAC71}"/>
              </a:ext>
            </a:extLst>
          </p:cNvPr>
          <p:cNvSpPr txBox="1"/>
          <p:nvPr/>
        </p:nvSpPr>
        <p:spPr>
          <a:xfrm>
            <a:off x="2253154" y="253017"/>
            <a:ext cx="7685691" cy="461665"/>
          </a:xfrm>
          <a:prstGeom prst="rect">
            <a:avLst/>
          </a:prstGeom>
          <a:noFill/>
        </p:spPr>
        <p:txBody>
          <a:bodyPr wrap="square" rtlCol="0">
            <a:spAutoFit/>
          </a:bodyPr>
          <a:lstStyle/>
          <a:p>
            <a:pPr algn="ctr"/>
            <a:r>
              <a:rPr lang="en-US" sz="1200" dirty="0"/>
              <a:t>Put the piece of the shrink tube onto the other end of the metal braid (without the fan). Again, the metal braid should end through the piece of shrink tube. Apply the heat gun. </a:t>
            </a:r>
          </a:p>
        </p:txBody>
      </p:sp>
    </p:spTree>
    <p:extLst>
      <p:ext uri="{BB962C8B-B14F-4D97-AF65-F5344CB8AC3E}">
        <p14:creationId xmlns:p14="http://schemas.microsoft.com/office/powerpoint/2010/main" val="3366914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4E14E8F-59E9-4745-8992-991BCD08BF9D}"/>
              </a:ext>
            </a:extLst>
          </p:cNvPr>
          <p:cNvPicPr>
            <a:picLocks noChangeAspect="1"/>
          </p:cNvPicPr>
          <p:nvPr/>
        </p:nvPicPr>
        <p:blipFill>
          <a:blip r:embed="rId2"/>
          <a:stretch>
            <a:fillRect/>
          </a:stretch>
        </p:blipFill>
        <p:spPr>
          <a:xfrm rot="16200000">
            <a:off x="3477032" y="-429424"/>
            <a:ext cx="5494123" cy="7325497"/>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BB307-F865-6F47-BCB8-0BA315E89E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97859" y="1686992"/>
            <a:ext cx="5598297" cy="4198723"/>
          </a:xfrm>
          <a:prstGeom prst="rect">
            <a:avLst/>
          </a:prstGeom>
        </p:spPr>
      </p:pic>
      <p:pic>
        <p:nvPicPr>
          <p:cNvPr id="5" name="Picture 4" descr="A yellow measuring tape&#10;&#10;Description automatically generated with low confidence">
            <a:extLst>
              <a:ext uri="{FF2B5EF4-FFF2-40B4-BE49-F238E27FC236}">
                <a16:creationId xmlns:a16="http://schemas.microsoft.com/office/drawing/2014/main" id="{2358F88B-3486-4648-8E95-8489E4538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95844" y="1686993"/>
            <a:ext cx="5598299" cy="4198724"/>
          </a:xfrm>
          <a:prstGeom prst="rect">
            <a:avLst/>
          </a:prstGeom>
        </p:spPr>
      </p:pic>
      <p:sp>
        <p:nvSpPr>
          <p:cNvPr id="6" name="TextBox 5">
            <a:extLst>
              <a:ext uri="{FF2B5EF4-FFF2-40B4-BE49-F238E27FC236}">
                <a16:creationId xmlns:a16="http://schemas.microsoft.com/office/drawing/2014/main" id="{960EAE89-4EEC-CF43-BDA3-E66F3359057E}"/>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22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24012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73F89-D4CA-2040-9530-A5184CD411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0242" y="1692875"/>
            <a:ext cx="5644979" cy="4233734"/>
          </a:xfrm>
          <a:prstGeom prst="rect">
            <a:avLst/>
          </a:prstGeom>
        </p:spPr>
      </p:pic>
      <p:pic>
        <p:nvPicPr>
          <p:cNvPr id="5" name="Picture 4" descr="A close-up of a syringe&#10;&#10;Description automatically generated with medium confidence">
            <a:extLst>
              <a:ext uri="{FF2B5EF4-FFF2-40B4-BE49-F238E27FC236}">
                <a16:creationId xmlns:a16="http://schemas.microsoft.com/office/drawing/2014/main" id="{8E958005-ECAA-5347-96A3-00D46E1E64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780" y="1692875"/>
            <a:ext cx="5644979" cy="4233734"/>
          </a:xfrm>
          <a:prstGeom prst="rect">
            <a:avLst/>
          </a:prstGeom>
        </p:spPr>
      </p:pic>
      <p:sp>
        <p:nvSpPr>
          <p:cNvPr id="4" name="TextBox 3">
            <a:extLst>
              <a:ext uri="{FF2B5EF4-FFF2-40B4-BE49-F238E27FC236}">
                <a16:creationId xmlns:a16="http://schemas.microsoft.com/office/drawing/2014/main" id="{E8A0DBB3-B1A7-3441-84A4-3F9A1F137773}"/>
              </a:ext>
            </a:extLst>
          </p:cNvPr>
          <p:cNvSpPr txBox="1"/>
          <p:nvPr/>
        </p:nvSpPr>
        <p:spPr>
          <a:xfrm>
            <a:off x="1342696" y="777823"/>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furthest from the fan. The black wire should be soldered so the that its length runs with that of the metal braid.</a:t>
            </a:r>
          </a:p>
        </p:txBody>
      </p:sp>
    </p:spTree>
    <p:extLst>
      <p:ext uri="{BB962C8B-B14F-4D97-AF65-F5344CB8AC3E}">
        <p14:creationId xmlns:p14="http://schemas.microsoft.com/office/powerpoint/2010/main" val="3609587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CE261D-0F1C-0045-A1B3-EC71B41A82C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3EE1741-F0A8-5C4B-BCC2-7DED08EA13F1}"/>
              </a:ext>
            </a:extLst>
          </p:cNvPr>
          <p:cNvSpPr txBox="1"/>
          <p:nvPr/>
        </p:nvSpPr>
        <p:spPr>
          <a:xfrm>
            <a:off x="6800194" y="3290500"/>
            <a:ext cx="3831021" cy="276999"/>
          </a:xfrm>
          <a:prstGeom prst="rect">
            <a:avLst/>
          </a:prstGeom>
          <a:noFill/>
        </p:spPr>
        <p:txBody>
          <a:bodyPr wrap="square" rtlCol="0">
            <a:spAutoFit/>
          </a:bodyPr>
          <a:lstStyle/>
          <a:p>
            <a:pPr algn="ctr"/>
            <a:r>
              <a:rPr lang="en-US" sz="1200" dirty="0"/>
              <a:t>Measure out and cut 29 inches of 1/4</a:t>
            </a:r>
            <a:r>
              <a:rPr lang="en-US" sz="1200" baseline="30000" dirty="0"/>
              <a:t>th</a:t>
            </a:r>
            <a:r>
              <a:rPr lang="en-US" sz="1200" dirty="0"/>
              <a:t> plastic braid.</a:t>
            </a:r>
          </a:p>
        </p:txBody>
      </p:sp>
    </p:spTree>
    <p:extLst>
      <p:ext uri="{BB962C8B-B14F-4D97-AF65-F5344CB8AC3E}">
        <p14:creationId xmlns:p14="http://schemas.microsoft.com/office/powerpoint/2010/main" val="2612389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 pan&#10;&#10;Description automatically generated">
            <a:extLst>
              <a:ext uri="{FF2B5EF4-FFF2-40B4-BE49-F238E27FC236}">
                <a16:creationId xmlns:a16="http://schemas.microsoft.com/office/drawing/2014/main" id="{45C1489F-C204-0E48-AAD7-291806086B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644" y="2102068"/>
            <a:ext cx="5665997" cy="4249498"/>
          </a:xfrm>
          <a:prstGeom prst="rect">
            <a:avLst/>
          </a:prstGeom>
        </p:spPr>
      </p:pic>
      <p:pic>
        <p:nvPicPr>
          <p:cNvPr id="4" name="Picture 3">
            <a:extLst>
              <a:ext uri="{FF2B5EF4-FFF2-40B4-BE49-F238E27FC236}">
                <a16:creationId xmlns:a16="http://schemas.microsoft.com/office/drawing/2014/main" id="{BD909700-7368-F54F-9D38-415E8FCE65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6361" y="2102067"/>
            <a:ext cx="5665998" cy="4249499"/>
          </a:xfrm>
          <a:prstGeom prst="rect">
            <a:avLst/>
          </a:prstGeom>
        </p:spPr>
      </p:pic>
      <p:sp>
        <p:nvSpPr>
          <p:cNvPr id="5" name="Rectangle 4">
            <a:extLst>
              <a:ext uri="{FF2B5EF4-FFF2-40B4-BE49-F238E27FC236}">
                <a16:creationId xmlns:a16="http://schemas.microsoft.com/office/drawing/2014/main" id="{528150D7-8FFE-3B4C-9947-5E02F3DB266F}"/>
              </a:ext>
            </a:extLst>
          </p:cNvPr>
          <p:cNvSpPr/>
          <p:nvPr/>
        </p:nvSpPr>
        <p:spPr>
          <a:xfrm>
            <a:off x="1072055" y="979399"/>
            <a:ext cx="10047890" cy="461665"/>
          </a:xfrm>
          <a:prstGeom prst="rect">
            <a:avLst/>
          </a:prstGeom>
        </p:spPr>
        <p:txBody>
          <a:bodyPr wrap="square">
            <a:spAutoFit/>
          </a:bodyPr>
          <a:lstStyle/>
          <a:p>
            <a:pPr algn="ctr"/>
            <a:r>
              <a:rPr lang="en-US" sz="1200" dirty="0"/>
              <a:t>Put the plastic braid onto the wire harness. At each end of the harness, the plastic braid should end midway through the metal shrink tube joints. Thread the ground wire through one of the holes in the plastic braid so it appears as shown of the right. </a:t>
            </a:r>
          </a:p>
        </p:txBody>
      </p:sp>
    </p:spTree>
    <p:extLst>
      <p:ext uri="{BB962C8B-B14F-4D97-AF65-F5344CB8AC3E}">
        <p14:creationId xmlns:p14="http://schemas.microsoft.com/office/powerpoint/2010/main" val="346729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measuring tape&#10;&#10;Description automatically generated with low confidence">
            <a:extLst>
              <a:ext uri="{FF2B5EF4-FFF2-40B4-BE49-F238E27FC236}">
                <a16:creationId xmlns:a16="http://schemas.microsoft.com/office/drawing/2014/main" id="{392CD103-58E3-964A-99A1-4648680CA467}"/>
              </a:ext>
            </a:extLst>
          </p:cNvPr>
          <p:cNvPicPr>
            <a:picLocks noChangeAspect="1"/>
          </p:cNvPicPr>
          <p:nvPr/>
        </p:nvPicPr>
        <p:blipFill>
          <a:blip r:embed="rId2"/>
          <a:stretch>
            <a:fillRect/>
          </a:stretch>
        </p:blipFill>
        <p:spPr>
          <a:xfrm rot="16200000">
            <a:off x="3198575" y="-191307"/>
            <a:ext cx="5794847" cy="7726463"/>
          </a:xfrm>
          <a:prstGeom prst="rect">
            <a:avLst/>
          </a:prstGeom>
        </p:spPr>
      </p:pic>
      <p:sp>
        <p:nvSpPr>
          <p:cNvPr id="5" name="TextBox 4">
            <a:extLst>
              <a:ext uri="{FF2B5EF4-FFF2-40B4-BE49-F238E27FC236}">
                <a16:creationId xmlns:a16="http://schemas.microsoft.com/office/drawing/2014/main" id="{4243A652-B546-934F-8BFE-18716B8196DA}"/>
              </a:ext>
            </a:extLst>
          </p:cNvPr>
          <p:cNvSpPr txBox="1"/>
          <p:nvPr/>
        </p:nvSpPr>
        <p:spPr>
          <a:xfrm>
            <a:off x="1975943" y="288652"/>
            <a:ext cx="8240110" cy="276999"/>
          </a:xfrm>
          <a:prstGeom prst="rect">
            <a:avLst/>
          </a:prstGeom>
          <a:noFill/>
        </p:spPr>
        <p:txBody>
          <a:bodyPr wrap="square" rtlCol="0">
            <a:spAutoFit/>
          </a:bodyPr>
          <a:lstStyle/>
          <a:p>
            <a:pPr algn="ctr"/>
            <a:r>
              <a:rPr lang="en-US" sz="1200" dirty="0"/>
              <a:t>Measure out and cut one length of 12.7mm adhesive shrink tube that is .5in long. </a:t>
            </a:r>
          </a:p>
        </p:txBody>
      </p:sp>
    </p:spTree>
    <p:extLst>
      <p:ext uri="{BB962C8B-B14F-4D97-AF65-F5344CB8AC3E}">
        <p14:creationId xmlns:p14="http://schemas.microsoft.com/office/powerpoint/2010/main" val="583073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FCCED216-059F-974D-ADC2-F8D0D6D81A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9683" y="978172"/>
            <a:ext cx="7572632" cy="5679474"/>
          </a:xfrm>
          <a:prstGeom prst="rect">
            <a:avLst/>
          </a:prstGeom>
        </p:spPr>
      </p:pic>
      <p:sp>
        <p:nvSpPr>
          <p:cNvPr id="5" name="TextBox 4">
            <a:extLst>
              <a:ext uri="{FF2B5EF4-FFF2-40B4-BE49-F238E27FC236}">
                <a16:creationId xmlns:a16="http://schemas.microsoft.com/office/drawing/2014/main" id="{7BACB0D9-E106-B643-A792-3F60CF977E48}"/>
              </a:ext>
            </a:extLst>
          </p:cNvPr>
          <p:cNvSpPr txBox="1"/>
          <p:nvPr/>
        </p:nvSpPr>
        <p:spPr>
          <a:xfrm>
            <a:off x="1975944" y="237797"/>
            <a:ext cx="8240110" cy="461665"/>
          </a:xfrm>
          <a:prstGeom prst="rect">
            <a:avLst/>
          </a:prstGeom>
          <a:noFill/>
        </p:spPr>
        <p:txBody>
          <a:bodyPr wrap="square" rtlCol="0">
            <a:spAutoFit/>
          </a:bodyPr>
          <a:lstStyle/>
          <a:p>
            <a:pPr algn="ctr"/>
            <a:r>
              <a:rPr lang="en-US" sz="1200" dirty="0"/>
              <a:t>Place the piece of shrink tube onto the plastic braid end next to the fan. The plastic braid should end midway through the piece of shrink tube. Apply the heat gun.</a:t>
            </a:r>
          </a:p>
        </p:txBody>
      </p:sp>
    </p:spTree>
    <p:extLst>
      <p:ext uri="{BB962C8B-B14F-4D97-AF65-F5344CB8AC3E}">
        <p14:creationId xmlns:p14="http://schemas.microsoft.com/office/powerpoint/2010/main" val="174580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BAF396F-DAB9-9349-A837-95E1A96F5658}"/>
              </a:ext>
            </a:extLst>
          </p:cNvPr>
          <p:cNvPicPr>
            <a:picLocks noChangeAspect="1"/>
          </p:cNvPicPr>
          <p:nvPr/>
        </p:nvPicPr>
        <p:blipFill>
          <a:blip r:embed="rId2"/>
          <a:stretch>
            <a:fillRect/>
          </a:stretch>
        </p:blipFill>
        <p:spPr>
          <a:xfrm rot="16200000">
            <a:off x="3179075" y="-133987"/>
            <a:ext cx="5833846" cy="7778462"/>
          </a:xfrm>
          <a:prstGeom prst="rect">
            <a:avLst/>
          </a:prstGeom>
        </p:spPr>
      </p:pic>
      <p:sp>
        <p:nvSpPr>
          <p:cNvPr id="4" name="TextBox 3">
            <a:extLst>
              <a:ext uri="{FF2B5EF4-FFF2-40B4-BE49-F238E27FC236}">
                <a16:creationId xmlns:a16="http://schemas.microsoft.com/office/drawing/2014/main" id="{691C0AEA-A372-F44B-98BC-7AEE90E85C5E}"/>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26644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01797-81DD-E744-94D0-1FE32A4DD7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159" y="1022628"/>
            <a:ext cx="7539681" cy="5654761"/>
          </a:xfrm>
          <a:prstGeom prst="rect">
            <a:avLst/>
          </a:prstGeom>
        </p:spPr>
      </p:pic>
      <p:sp>
        <p:nvSpPr>
          <p:cNvPr id="4" name="TextBox 3">
            <a:extLst>
              <a:ext uri="{FF2B5EF4-FFF2-40B4-BE49-F238E27FC236}">
                <a16:creationId xmlns:a16="http://schemas.microsoft.com/office/drawing/2014/main" id="{02ADDCFC-7E56-8845-AC70-4B3FCFFD6ADA}"/>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97455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C7295-49B7-C440-B154-5FAF6D7BB0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3274" y="1119351"/>
            <a:ext cx="7425452" cy="5569089"/>
          </a:xfrm>
          <a:prstGeom prst="rect">
            <a:avLst/>
          </a:prstGeom>
        </p:spPr>
      </p:pic>
      <p:sp>
        <p:nvSpPr>
          <p:cNvPr id="4" name="TextBox 3">
            <a:extLst>
              <a:ext uri="{FF2B5EF4-FFF2-40B4-BE49-F238E27FC236}">
                <a16:creationId xmlns:a16="http://schemas.microsoft.com/office/drawing/2014/main" id="{05381B94-201D-3D41-9315-18A7EE6AB425}"/>
              </a:ext>
            </a:extLst>
          </p:cNvPr>
          <p:cNvSpPr txBox="1"/>
          <p:nvPr/>
        </p:nvSpPr>
        <p:spPr>
          <a:xfrm>
            <a:off x="1718441" y="547299"/>
            <a:ext cx="8755117" cy="276999"/>
          </a:xfrm>
          <a:prstGeom prst="rect">
            <a:avLst/>
          </a:prstGeom>
          <a:noFill/>
        </p:spPr>
        <p:txBody>
          <a:bodyPr wrap="square" rtlCol="0">
            <a:spAutoFit/>
          </a:bodyPr>
          <a:lstStyle/>
          <a:p>
            <a:pPr algn="ctr"/>
            <a:r>
              <a:rPr lang="en-US" sz="1200" dirty="0"/>
              <a:t>Untwist about 4in of wire next to the ground wire shrink tube joint.</a:t>
            </a:r>
          </a:p>
        </p:txBody>
      </p:sp>
    </p:spTree>
    <p:extLst>
      <p:ext uri="{BB962C8B-B14F-4D97-AF65-F5344CB8AC3E}">
        <p14:creationId xmlns:p14="http://schemas.microsoft.com/office/powerpoint/2010/main" val="3493586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CF13C-34E7-7D44-BF44-014D9B0A0A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2978" y="1749306"/>
            <a:ext cx="5664544" cy="4248408"/>
          </a:xfrm>
          <a:prstGeom prst="rect">
            <a:avLst/>
          </a:prstGeom>
        </p:spPr>
      </p:pic>
      <p:pic>
        <p:nvPicPr>
          <p:cNvPr id="5" name="Picture 4">
            <a:extLst>
              <a:ext uri="{FF2B5EF4-FFF2-40B4-BE49-F238E27FC236}">
                <a16:creationId xmlns:a16="http://schemas.microsoft.com/office/drawing/2014/main" id="{045C649A-F288-1E41-986B-9CCC78325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481" y="1749306"/>
            <a:ext cx="5664543" cy="4248408"/>
          </a:xfrm>
          <a:prstGeom prst="rect">
            <a:avLst/>
          </a:prstGeom>
        </p:spPr>
      </p:pic>
      <p:sp>
        <p:nvSpPr>
          <p:cNvPr id="4" name="TextBox 3">
            <a:extLst>
              <a:ext uri="{FF2B5EF4-FFF2-40B4-BE49-F238E27FC236}">
                <a16:creationId xmlns:a16="http://schemas.microsoft.com/office/drawing/2014/main" id="{BE63F078-05F6-8649-8099-0BA78312610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2632254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KK 254 Crimping Tool</a:t>
            </a:r>
          </a:p>
        </p:txBody>
      </p:sp>
      <p:pic>
        <p:nvPicPr>
          <p:cNvPr id="5" name="Picture 4" descr="A picture containing indoor, orange&#10;&#10;Description automatically generated">
            <a:extLst>
              <a:ext uri="{FF2B5EF4-FFF2-40B4-BE49-F238E27FC236}">
                <a16:creationId xmlns:a16="http://schemas.microsoft.com/office/drawing/2014/main" id="{560DB80E-BD0E-F641-99A2-0FD8FD05AB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19228" y="1965188"/>
            <a:ext cx="5174501" cy="3880876"/>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3FA594B3-7D71-D249-8A52-A22B31B5CF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98272" y="1965189"/>
            <a:ext cx="5174500" cy="3880875"/>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30F3C-46DB-004D-88E8-78A31648E4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4853" y="1706625"/>
            <a:ext cx="5826212" cy="4369659"/>
          </a:xfrm>
          <a:prstGeom prst="rect">
            <a:avLst/>
          </a:prstGeom>
        </p:spPr>
      </p:pic>
      <p:pic>
        <p:nvPicPr>
          <p:cNvPr id="5" name="Picture 4">
            <a:extLst>
              <a:ext uri="{FF2B5EF4-FFF2-40B4-BE49-F238E27FC236}">
                <a16:creationId xmlns:a16="http://schemas.microsoft.com/office/drawing/2014/main" id="{1232FB43-70C9-AC42-962E-6F9DFBD4F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935" y="1706626"/>
            <a:ext cx="5826211" cy="4369658"/>
          </a:xfrm>
          <a:prstGeom prst="rect">
            <a:avLst/>
          </a:prstGeom>
        </p:spPr>
      </p:pic>
      <p:sp>
        <p:nvSpPr>
          <p:cNvPr id="4" name="TextBox 3">
            <a:extLst>
              <a:ext uri="{FF2B5EF4-FFF2-40B4-BE49-F238E27FC236}">
                <a16:creationId xmlns:a16="http://schemas.microsoft.com/office/drawing/2014/main" id="{06514709-80F3-E240-BB5F-19A48731A81B}"/>
              </a:ext>
            </a:extLst>
          </p:cNvPr>
          <p:cNvSpPr txBox="1"/>
          <p:nvPr/>
        </p:nvSpPr>
        <p:spPr>
          <a:xfrm>
            <a:off x="2559269" y="918350"/>
            <a:ext cx="7073462" cy="276999"/>
          </a:xfrm>
          <a:prstGeom prst="rect">
            <a:avLst/>
          </a:prstGeom>
          <a:noFill/>
        </p:spPr>
        <p:txBody>
          <a:bodyPr wrap="square" rtlCol="0">
            <a:spAutoFit/>
          </a:bodyPr>
          <a:lstStyle/>
          <a:p>
            <a:pPr algn="ctr"/>
            <a:r>
              <a:rPr lang="en-US" sz="1200" dirty="0"/>
              <a:t>Thread the 43 magnet on just like the 75 magnet. The wires may need to untwisted more for 43 magnet.</a:t>
            </a:r>
          </a:p>
        </p:txBody>
      </p:sp>
    </p:spTree>
    <p:extLst>
      <p:ext uri="{BB962C8B-B14F-4D97-AF65-F5344CB8AC3E}">
        <p14:creationId xmlns:p14="http://schemas.microsoft.com/office/powerpoint/2010/main" val="1643186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8F99B51B-6847-B74F-BF53-52286AAC30C7}"/>
              </a:ext>
            </a:extLst>
          </p:cNvPr>
          <p:cNvPicPr>
            <a:picLocks noChangeAspect="1"/>
          </p:cNvPicPr>
          <p:nvPr/>
        </p:nvPicPr>
        <p:blipFill>
          <a:blip r:embed="rId2"/>
          <a:stretch>
            <a:fillRect/>
          </a:stretch>
        </p:blipFill>
        <p:spPr>
          <a:xfrm rot="16200000">
            <a:off x="3216875" y="5114"/>
            <a:ext cx="5758249" cy="7677665"/>
          </a:xfrm>
          <a:prstGeom prst="rect">
            <a:avLst/>
          </a:prstGeom>
        </p:spPr>
      </p:pic>
      <p:sp>
        <p:nvSpPr>
          <p:cNvPr id="4" name="TextBox 3">
            <a:extLst>
              <a:ext uri="{FF2B5EF4-FFF2-40B4-BE49-F238E27FC236}">
                <a16:creationId xmlns:a16="http://schemas.microsoft.com/office/drawing/2014/main" id="{8A548A04-0EF5-B046-85F4-0AC6E6522A72}"/>
              </a:ext>
            </a:extLst>
          </p:cNvPr>
          <p:cNvSpPr txBox="1"/>
          <p:nvPr/>
        </p:nvSpPr>
        <p:spPr>
          <a:xfrm>
            <a:off x="1681654" y="357390"/>
            <a:ext cx="8828690" cy="276999"/>
          </a:xfrm>
          <a:prstGeom prst="rect">
            <a:avLst/>
          </a:prstGeom>
          <a:noFill/>
        </p:spPr>
        <p:txBody>
          <a:bodyPr wrap="square" rtlCol="0">
            <a:spAutoFit/>
          </a:bodyPr>
          <a:lstStyle/>
          <a:p>
            <a:pPr algn="ctr"/>
            <a:r>
              <a:rPr lang="en-US" sz="1200" dirty="0"/>
              <a:t>Measure out and cut 1in long lengths of 4.8mm and 6.4mm adhesive shrink.</a:t>
            </a:r>
          </a:p>
        </p:txBody>
      </p:sp>
    </p:spTree>
    <p:extLst>
      <p:ext uri="{BB962C8B-B14F-4D97-AF65-F5344CB8AC3E}">
        <p14:creationId xmlns:p14="http://schemas.microsoft.com/office/powerpoint/2010/main" val="1160297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D51C0-1441-A44D-8588-DF1952D653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52" y="1527604"/>
            <a:ext cx="5601730" cy="4201298"/>
          </a:xfrm>
          <a:prstGeom prst="rect">
            <a:avLst/>
          </a:prstGeom>
        </p:spPr>
      </p:pic>
      <p:pic>
        <p:nvPicPr>
          <p:cNvPr id="5" name="Picture 4">
            <a:extLst>
              <a:ext uri="{FF2B5EF4-FFF2-40B4-BE49-F238E27FC236}">
                <a16:creationId xmlns:a16="http://schemas.microsoft.com/office/drawing/2014/main" id="{9CABFF47-1D3B-8C47-A496-424D5A2ABD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21" y="1527604"/>
            <a:ext cx="5601729" cy="4201297"/>
          </a:xfrm>
          <a:prstGeom prst="rect">
            <a:avLst/>
          </a:prstGeom>
        </p:spPr>
      </p:pic>
      <p:sp>
        <p:nvSpPr>
          <p:cNvPr id="4" name="TextBox 3">
            <a:extLst>
              <a:ext uri="{FF2B5EF4-FFF2-40B4-BE49-F238E27FC236}">
                <a16:creationId xmlns:a16="http://schemas.microsoft.com/office/drawing/2014/main" id="{DE48F76F-9516-A940-9346-B505253B9C05}"/>
              </a:ext>
            </a:extLst>
          </p:cNvPr>
          <p:cNvSpPr txBox="1"/>
          <p:nvPr/>
        </p:nvSpPr>
        <p:spPr>
          <a:xfrm>
            <a:off x="1718441" y="852099"/>
            <a:ext cx="8755117"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 </a:t>
            </a:r>
          </a:p>
        </p:txBody>
      </p:sp>
    </p:spTree>
    <p:extLst>
      <p:ext uri="{BB962C8B-B14F-4D97-AF65-F5344CB8AC3E}">
        <p14:creationId xmlns:p14="http://schemas.microsoft.com/office/powerpoint/2010/main" val="1833414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2BC99-F3BB-964E-A045-502A397E2A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46" y="2038865"/>
            <a:ext cx="5677931" cy="4258448"/>
          </a:xfrm>
          <a:prstGeom prst="rect">
            <a:avLst/>
          </a:prstGeom>
        </p:spPr>
      </p:pic>
      <p:pic>
        <p:nvPicPr>
          <p:cNvPr id="3" name="Picture 2">
            <a:extLst>
              <a:ext uri="{FF2B5EF4-FFF2-40B4-BE49-F238E27FC236}">
                <a16:creationId xmlns:a16="http://schemas.microsoft.com/office/drawing/2014/main" id="{94B646C0-07CC-5D43-A6EC-CE64C47DB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7" y="1329124"/>
            <a:ext cx="4258450" cy="5677933"/>
          </a:xfrm>
          <a:prstGeom prst="rect">
            <a:avLst/>
          </a:prstGeom>
        </p:spPr>
      </p:pic>
      <p:sp>
        <p:nvSpPr>
          <p:cNvPr id="4" name="TextBox 3">
            <a:extLst>
              <a:ext uri="{FF2B5EF4-FFF2-40B4-BE49-F238E27FC236}">
                <a16:creationId xmlns:a16="http://schemas.microsoft.com/office/drawing/2014/main" id="{E0CA24F6-B412-E04A-ADFE-AF2A815C5CB4}"/>
              </a:ext>
            </a:extLst>
          </p:cNvPr>
          <p:cNvSpPr txBox="1"/>
          <p:nvPr/>
        </p:nvSpPr>
        <p:spPr>
          <a:xfrm>
            <a:off x="1718441" y="1009754"/>
            <a:ext cx="87551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 </a:t>
            </a:r>
          </a:p>
        </p:txBody>
      </p:sp>
    </p:spTree>
    <p:extLst>
      <p:ext uri="{BB962C8B-B14F-4D97-AF65-F5344CB8AC3E}">
        <p14:creationId xmlns:p14="http://schemas.microsoft.com/office/powerpoint/2010/main" val="3982110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0A3443E9-4159-AC43-B0D9-793F62C06F1C}"/>
              </a:ext>
            </a:extLst>
          </p:cNvPr>
          <p:cNvPicPr>
            <a:picLocks noChangeAspect="1"/>
          </p:cNvPicPr>
          <p:nvPr/>
        </p:nvPicPr>
        <p:blipFill>
          <a:blip r:embed="rId2"/>
          <a:stretch>
            <a:fillRect/>
          </a:stretch>
        </p:blipFill>
        <p:spPr>
          <a:xfrm rot="16200000">
            <a:off x="3180148" y="-161234"/>
            <a:ext cx="5831703" cy="7775604"/>
          </a:xfrm>
          <a:prstGeom prst="rect">
            <a:avLst/>
          </a:prstGeom>
        </p:spPr>
      </p:pic>
      <p:sp>
        <p:nvSpPr>
          <p:cNvPr id="5" name="TextBox 4">
            <a:extLst>
              <a:ext uri="{FF2B5EF4-FFF2-40B4-BE49-F238E27FC236}">
                <a16:creationId xmlns:a16="http://schemas.microsoft.com/office/drawing/2014/main" id="{40C3B9F0-7476-3E4D-ADE6-A331DD6FF5C2}"/>
              </a:ext>
            </a:extLst>
          </p:cNvPr>
          <p:cNvSpPr txBox="1"/>
          <p:nvPr/>
        </p:nvSpPr>
        <p:spPr>
          <a:xfrm>
            <a:off x="1975944" y="325765"/>
            <a:ext cx="8240110" cy="276999"/>
          </a:xfrm>
          <a:prstGeom prst="rect">
            <a:avLst/>
          </a:prstGeom>
          <a:noFill/>
        </p:spPr>
        <p:txBody>
          <a:bodyPr wrap="square" rtlCol="0">
            <a:spAutoFit/>
          </a:bodyPr>
          <a:lstStyle/>
          <a:p>
            <a:pPr algn="ctr"/>
            <a:r>
              <a:rPr lang="en-US" sz="1200" dirty="0"/>
              <a:t>Measure out and cut one length of 16mm adhesive shrink tube that is 2.5in long. </a:t>
            </a:r>
          </a:p>
        </p:txBody>
      </p:sp>
    </p:spTree>
    <p:extLst>
      <p:ext uri="{BB962C8B-B14F-4D97-AF65-F5344CB8AC3E}">
        <p14:creationId xmlns:p14="http://schemas.microsoft.com/office/powerpoint/2010/main" val="423016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E95F7-EA64-3843-B3B8-835635646D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877" y="1497483"/>
            <a:ext cx="5834451" cy="4375838"/>
          </a:xfrm>
          <a:prstGeom prst="rect">
            <a:avLst/>
          </a:prstGeom>
        </p:spPr>
      </p:pic>
      <p:pic>
        <p:nvPicPr>
          <p:cNvPr id="5" name="Picture 4" descr="A picture containing tableware&#10;&#10;Description automatically generated">
            <a:extLst>
              <a:ext uri="{FF2B5EF4-FFF2-40B4-BE49-F238E27FC236}">
                <a16:creationId xmlns:a16="http://schemas.microsoft.com/office/drawing/2014/main" id="{91C0FD4D-B399-7848-9D92-A4820A2E57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8674" y="1497483"/>
            <a:ext cx="5834449" cy="4375837"/>
          </a:xfrm>
          <a:prstGeom prst="rect">
            <a:avLst/>
          </a:prstGeom>
        </p:spPr>
      </p:pic>
      <p:sp>
        <p:nvSpPr>
          <p:cNvPr id="4" name="TextBox 3">
            <a:extLst>
              <a:ext uri="{FF2B5EF4-FFF2-40B4-BE49-F238E27FC236}">
                <a16:creationId xmlns:a16="http://schemas.microsoft.com/office/drawing/2014/main" id="{8DB8CA5E-C15D-514D-B8BA-6FCB173D9D86}"/>
              </a:ext>
            </a:extLst>
          </p:cNvPr>
          <p:cNvSpPr txBox="1"/>
          <p:nvPr/>
        </p:nvSpPr>
        <p:spPr>
          <a:xfrm>
            <a:off x="1975945" y="651586"/>
            <a:ext cx="8240110" cy="461665"/>
          </a:xfrm>
          <a:prstGeom prst="rect">
            <a:avLst/>
          </a:prstGeom>
          <a:noFill/>
        </p:spPr>
        <p:txBody>
          <a:bodyPr wrap="square" rtlCol="0">
            <a:spAutoFit/>
          </a:bodyPr>
          <a:lstStyle/>
          <a:p>
            <a:pPr algn="ctr"/>
            <a:r>
              <a:rPr lang="en-US" sz="1200" dirty="0"/>
              <a:t>Place the piece of 16mm shrink tube over the magnets so that about equal lengths of shrink tube are visible out of each end. Apply the heat gun.</a:t>
            </a:r>
          </a:p>
        </p:txBody>
      </p:sp>
    </p:spTree>
    <p:extLst>
      <p:ext uri="{BB962C8B-B14F-4D97-AF65-F5344CB8AC3E}">
        <p14:creationId xmlns:p14="http://schemas.microsoft.com/office/powerpoint/2010/main" val="3076543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kites flying in the sky&#10;&#10;Description automatically generated with medium confidence">
            <a:extLst>
              <a:ext uri="{FF2B5EF4-FFF2-40B4-BE49-F238E27FC236}">
                <a16:creationId xmlns:a16="http://schemas.microsoft.com/office/drawing/2014/main" id="{B3624D15-2C85-D141-95AC-074B7FAE0B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98856" y="1822265"/>
            <a:ext cx="5524500" cy="414337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BDCE68E9-60E0-084E-98DB-E3AF266E2C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44" y="1822266"/>
            <a:ext cx="5524500" cy="4143375"/>
          </a:xfrm>
          <a:prstGeom prst="rect">
            <a:avLst/>
          </a:prstGeom>
        </p:spPr>
      </p:pic>
      <p:sp>
        <p:nvSpPr>
          <p:cNvPr id="7" name="TextBox 6">
            <a:extLst>
              <a:ext uri="{FF2B5EF4-FFF2-40B4-BE49-F238E27FC236}">
                <a16:creationId xmlns:a16="http://schemas.microsoft.com/office/drawing/2014/main" id="{063545D5-D02A-2A43-8682-9D9026713F57}"/>
              </a:ext>
            </a:extLst>
          </p:cNvPr>
          <p:cNvSpPr txBox="1"/>
          <p:nvPr/>
        </p:nvSpPr>
        <p:spPr>
          <a:xfrm>
            <a:off x="1418896" y="1129727"/>
            <a:ext cx="9354207" cy="276999"/>
          </a:xfrm>
          <a:prstGeom prst="rect">
            <a:avLst/>
          </a:prstGeom>
          <a:noFill/>
        </p:spPr>
        <p:txBody>
          <a:bodyPr wrap="square" rtlCol="0">
            <a:spAutoFit/>
          </a:bodyPr>
          <a:lstStyle/>
          <a:p>
            <a:pPr algn="ctr"/>
            <a:r>
              <a:rPr lang="en-US" sz="1200" dirty="0"/>
              <a:t>Measure and cut the end of the twisted pair so that they measure 4 inches.</a:t>
            </a:r>
          </a:p>
        </p:txBody>
      </p:sp>
    </p:spTree>
    <p:extLst>
      <p:ext uri="{BB962C8B-B14F-4D97-AF65-F5344CB8AC3E}">
        <p14:creationId xmlns:p14="http://schemas.microsoft.com/office/powerpoint/2010/main" val="97666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night sky&#10;&#10;Description automatically generated">
            <a:extLst>
              <a:ext uri="{FF2B5EF4-FFF2-40B4-BE49-F238E27FC236}">
                <a16:creationId xmlns:a16="http://schemas.microsoft.com/office/drawing/2014/main" id="{E7F57B18-96BF-F647-A3BF-7EE9C585EB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43985" y="1195159"/>
            <a:ext cx="5956909" cy="4467682"/>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7AAE58F9-34A0-A143-B27F-8660E2067A3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35720" y="1758009"/>
            <a:ext cx="4579353" cy="4649445"/>
          </a:xfrm>
          <a:prstGeom prst="rect">
            <a:avLst/>
          </a:prstGeom>
        </p:spPr>
      </p:pic>
      <p:sp>
        <p:nvSpPr>
          <p:cNvPr id="5" name="Oval 4">
            <a:extLst>
              <a:ext uri="{FF2B5EF4-FFF2-40B4-BE49-F238E27FC236}">
                <a16:creationId xmlns:a16="http://schemas.microsoft.com/office/drawing/2014/main" id="{F3179DBE-EBF8-3F46-9F91-A8A08DE1C4C0}"/>
              </a:ext>
            </a:extLst>
          </p:cNvPr>
          <p:cNvSpPr/>
          <p:nvPr/>
        </p:nvSpPr>
        <p:spPr>
          <a:xfrm>
            <a:off x="814926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2D8777-B786-694B-9D49-8103D615AA58}"/>
              </a:ext>
            </a:extLst>
          </p:cNvPr>
          <p:cNvSpPr/>
          <p:nvPr/>
        </p:nvSpPr>
        <p:spPr>
          <a:xfrm>
            <a:off x="842523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224E71D-F714-0E4C-AED7-073B77354852}"/>
              </a:ext>
            </a:extLst>
          </p:cNvPr>
          <p:cNvSpPr>
            <a:spLocks noGrp="1"/>
          </p:cNvSpPr>
          <p:nvPr>
            <p:ph type="title"/>
          </p:nvPr>
        </p:nvSpPr>
        <p:spPr>
          <a:xfrm>
            <a:off x="6836077" y="659093"/>
            <a:ext cx="4178638" cy="830317"/>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 for the yellow and white wires and slot B for the red and blue wires.</a:t>
            </a:r>
          </a:p>
        </p:txBody>
      </p:sp>
    </p:spTree>
    <p:extLst>
      <p:ext uri="{BB962C8B-B14F-4D97-AF65-F5344CB8AC3E}">
        <p14:creationId xmlns:p14="http://schemas.microsoft.com/office/powerpoint/2010/main" val="102592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0826939-CFF3-7749-A80F-24E58AFEE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itle 1">
            <a:extLst>
              <a:ext uri="{FF2B5EF4-FFF2-40B4-BE49-F238E27FC236}">
                <a16:creationId xmlns:a16="http://schemas.microsoft.com/office/drawing/2014/main" id="{D31B9BFF-E349-134F-AD8E-0A951857EAAC}"/>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306B94E9-02D8-1B45-9B23-2C8DB80F32FC}"/>
              </a:ext>
            </a:extLst>
          </p:cNvPr>
          <p:cNvCxnSpPr>
            <a:cxnSpLocks/>
          </p:cNvCxnSpPr>
          <p:nvPr/>
        </p:nvCxnSpPr>
        <p:spPr>
          <a:xfrm>
            <a:off x="2726282" y="3166980"/>
            <a:ext cx="322536" cy="7802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456D99D-5EE3-AC4C-A7DE-0D2685F4ABA7}"/>
              </a:ext>
            </a:extLst>
          </p:cNvPr>
          <p:cNvCxnSpPr>
            <a:cxnSpLocks/>
          </p:cNvCxnSpPr>
          <p:nvPr/>
        </p:nvCxnSpPr>
        <p:spPr>
          <a:xfrm flipH="1" flipV="1">
            <a:off x="2939612" y="4381941"/>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C88B00-2E4B-5944-BDAC-BE637D41B338}"/>
              </a:ext>
            </a:extLst>
          </p:cNvPr>
          <p:cNvSpPr txBox="1"/>
          <p:nvPr/>
        </p:nvSpPr>
        <p:spPr>
          <a:xfrm>
            <a:off x="3155772" y="485248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04850BA-09FA-254C-8404-EC7BCA1FBB4A}"/>
              </a:ext>
            </a:extLst>
          </p:cNvPr>
          <p:cNvSpPr txBox="1"/>
          <p:nvPr/>
        </p:nvSpPr>
        <p:spPr>
          <a:xfrm>
            <a:off x="1853575" y="2889981"/>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851676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16BA64-0E41-F846-876B-40B1308A2051}"/>
              </a:ext>
            </a:extLst>
          </p:cNvPr>
          <p:cNvPicPr>
            <a:picLocks noChangeAspect="1"/>
          </p:cNvPicPr>
          <p:nvPr/>
        </p:nvPicPr>
        <p:blipFill>
          <a:blip r:embed="rId2"/>
          <a:stretch>
            <a:fillRect/>
          </a:stretch>
        </p:blipFill>
        <p:spPr>
          <a:xfrm>
            <a:off x="208401" y="2067004"/>
            <a:ext cx="5773300" cy="4329975"/>
          </a:xfrm>
          <a:prstGeom prst="rect">
            <a:avLst/>
          </a:prstGeom>
        </p:spPr>
      </p:pic>
      <p:sp>
        <p:nvSpPr>
          <p:cNvPr id="6" name="Title 1">
            <a:extLst>
              <a:ext uri="{FF2B5EF4-FFF2-40B4-BE49-F238E27FC236}">
                <a16:creationId xmlns:a16="http://schemas.microsoft.com/office/drawing/2014/main" id="{D9A2E390-FF6F-3C4B-A4B6-6E681204AC25}"/>
              </a:ext>
            </a:extLst>
          </p:cNvPr>
          <p:cNvSpPr txBox="1">
            <a:spLocks/>
          </p:cNvSpPr>
          <p:nvPr/>
        </p:nvSpPr>
        <p:spPr>
          <a:xfrm>
            <a:off x="1697725" y="446427"/>
            <a:ext cx="8796549" cy="93549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it clicks. If there are difficulties with pushing the wire tip in by hand, use the metal extraction tool to push on the bottom edge of the it until it clicks in place. Please reference the accompanying pin out document to see where each wire should go. </a:t>
            </a:r>
          </a:p>
        </p:txBody>
      </p:sp>
      <p:sp>
        <p:nvSpPr>
          <p:cNvPr id="8" name="Oval 7">
            <a:extLst>
              <a:ext uri="{FF2B5EF4-FFF2-40B4-BE49-F238E27FC236}">
                <a16:creationId xmlns:a16="http://schemas.microsoft.com/office/drawing/2014/main" id="{63F57958-750F-954A-B810-E832865D0429}"/>
              </a:ext>
            </a:extLst>
          </p:cNvPr>
          <p:cNvSpPr/>
          <p:nvPr/>
        </p:nvSpPr>
        <p:spPr>
          <a:xfrm>
            <a:off x="2692465" y="4132680"/>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148068-5D95-7B4C-9647-7AAACBC02F9F}"/>
              </a:ext>
            </a:extLst>
          </p:cNvPr>
          <p:cNvSpPr/>
          <p:nvPr/>
        </p:nvSpPr>
        <p:spPr>
          <a:xfrm>
            <a:off x="3467603" y="4445146"/>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A4B5ED5-D21D-194E-BED0-1FD0466EB5DA}"/>
              </a:ext>
            </a:extLst>
          </p:cNvPr>
          <p:cNvCxnSpPr>
            <a:cxnSpLocks/>
          </p:cNvCxnSpPr>
          <p:nvPr/>
        </p:nvCxnSpPr>
        <p:spPr>
          <a:xfrm flipH="1">
            <a:off x="2957688" y="455582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4A1CF1-5E0B-454A-B8B4-17FB10166DDE}"/>
              </a:ext>
            </a:extLst>
          </p:cNvPr>
          <p:cNvCxnSpPr>
            <a:cxnSpLocks/>
          </p:cNvCxnSpPr>
          <p:nvPr/>
        </p:nvCxnSpPr>
        <p:spPr>
          <a:xfrm flipH="1">
            <a:off x="3650956" y="4925216"/>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with medium confidence">
            <a:extLst>
              <a:ext uri="{FF2B5EF4-FFF2-40B4-BE49-F238E27FC236}">
                <a16:creationId xmlns:a16="http://schemas.microsoft.com/office/drawing/2014/main" id="{08082BC2-505B-2740-9006-B6948CC80ED4}"/>
              </a:ext>
            </a:extLst>
          </p:cNvPr>
          <p:cNvPicPr>
            <a:picLocks noChangeAspect="1"/>
          </p:cNvPicPr>
          <p:nvPr/>
        </p:nvPicPr>
        <p:blipFill>
          <a:blip r:embed="rId3"/>
          <a:stretch>
            <a:fillRect/>
          </a:stretch>
        </p:blipFill>
        <p:spPr>
          <a:xfrm>
            <a:off x="6210301" y="2067003"/>
            <a:ext cx="5773300" cy="4329975"/>
          </a:xfrm>
          <a:prstGeom prst="rect">
            <a:avLst/>
          </a:prstGeom>
        </p:spPr>
      </p:pic>
    </p:spTree>
    <p:extLst>
      <p:ext uri="{BB962C8B-B14F-4D97-AF65-F5344CB8AC3E}">
        <p14:creationId xmlns:p14="http://schemas.microsoft.com/office/powerpoint/2010/main" val="353845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evice&#10;&#10;Description automatically generated">
            <a:extLst>
              <a:ext uri="{FF2B5EF4-FFF2-40B4-BE49-F238E27FC236}">
                <a16:creationId xmlns:a16="http://schemas.microsoft.com/office/drawing/2014/main" id="{1D874E15-D5DF-BD4B-8079-9F3623A30AE3}"/>
              </a:ext>
            </a:extLst>
          </p:cNvPr>
          <p:cNvPicPr>
            <a:picLocks noChangeAspect="1"/>
          </p:cNvPicPr>
          <p:nvPr/>
        </p:nvPicPr>
        <p:blipFill>
          <a:blip r:embed="rId2"/>
          <a:stretch>
            <a:fillRect/>
          </a:stretch>
        </p:blipFill>
        <p:spPr>
          <a:xfrm rot="16200000">
            <a:off x="3328166" y="178223"/>
            <a:ext cx="5535668" cy="7380890"/>
          </a:xfrm>
          <a:prstGeom prst="rect">
            <a:avLst/>
          </a:prstGeom>
        </p:spPr>
      </p:pic>
      <p:sp>
        <p:nvSpPr>
          <p:cNvPr id="5" name="TextBox 4">
            <a:extLst>
              <a:ext uri="{FF2B5EF4-FFF2-40B4-BE49-F238E27FC236}">
                <a16:creationId xmlns:a16="http://schemas.microsoft.com/office/drawing/2014/main" id="{C98BE269-5A03-4F42-A9C4-42B2A3EEF905}"/>
              </a:ext>
            </a:extLst>
          </p:cNvPr>
          <p:cNvSpPr txBox="1"/>
          <p:nvPr/>
        </p:nvSpPr>
        <p:spPr>
          <a:xfrm>
            <a:off x="1891862" y="427183"/>
            <a:ext cx="8408276" cy="461665"/>
          </a:xfrm>
          <a:prstGeom prst="rect">
            <a:avLst/>
          </a:prstGeom>
          <a:noFill/>
        </p:spPr>
        <p:txBody>
          <a:bodyPr wrap="square" rtlCol="0">
            <a:spAutoFit/>
          </a:bodyPr>
          <a:lstStyle/>
          <a:p>
            <a:pPr algn="ctr"/>
            <a:r>
              <a:rPr lang="en-US" sz="1200" dirty="0"/>
              <a:t>Trim the existing harness to be 8in long. Remove the the black isolation up until the shrink tube. Be careful not to damage the fan’s wires. Skip this slide if the fan is used. </a:t>
            </a:r>
          </a:p>
        </p:txBody>
      </p:sp>
    </p:spTree>
    <p:extLst>
      <p:ext uri="{BB962C8B-B14F-4D97-AF65-F5344CB8AC3E}">
        <p14:creationId xmlns:p14="http://schemas.microsoft.com/office/powerpoint/2010/main" val="3066784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C9C035-90F7-AC4E-BAC1-5C2F0A2C95CA}"/>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4" name="Picture 3" descr="A picture containing outdoor&#10;&#10;Description automatically generated">
            <a:extLst>
              <a:ext uri="{FF2B5EF4-FFF2-40B4-BE49-F238E27FC236}">
                <a16:creationId xmlns:a16="http://schemas.microsoft.com/office/drawing/2014/main" id="{7017AC83-0EC9-6F4B-B8DE-B3C229E8B496}"/>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48333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 dirty&#10;&#10;Description automatically generated">
            <a:extLst>
              <a:ext uri="{FF2B5EF4-FFF2-40B4-BE49-F238E27FC236}">
                <a16:creationId xmlns:a16="http://schemas.microsoft.com/office/drawing/2014/main" id="{5DBDC3EC-242B-CD45-A81E-C78D0B31AA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5728" y="914399"/>
            <a:ext cx="7620543" cy="5715407"/>
          </a:xfrm>
          <a:prstGeom prst="rect">
            <a:avLst/>
          </a:prstGeom>
        </p:spPr>
      </p:pic>
      <p:sp>
        <p:nvSpPr>
          <p:cNvPr id="3" name="TextBox 2">
            <a:extLst>
              <a:ext uri="{FF2B5EF4-FFF2-40B4-BE49-F238E27FC236}">
                <a16:creationId xmlns:a16="http://schemas.microsoft.com/office/drawing/2014/main" id="{AD6B2B95-1BC4-8E46-8517-E32F2D2FE23F}"/>
              </a:ext>
            </a:extLst>
          </p:cNvPr>
          <p:cNvSpPr txBox="1"/>
          <p:nvPr/>
        </p:nvSpPr>
        <p:spPr>
          <a:xfrm>
            <a:off x="3524249" y="326583"/>
            <a:ext cx="5143500"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303030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cord player&#10;&#10;Description automatically generated with low confidence">
            <a:extLst>
              <a:ext uri="{FF2B5EF4-FFF2-40B4-BE49-F238E27FC236}">
                <a16:creationId xmlns:a16="http://schemas.microsoft.com/office/drawing/2014/main" id="{9E7E239C-A7DA-334B-BFC5-F6C0F168E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316" y="1739213"/>
            <a:ext cx="5665572" cy="4249179"/>
          </a:xfrm>
          <a:prstGeom prst="rect">
            <a:avLst/>
          </a:prstGeom>
        </p:spPr>
      </p:pic>
      <p:pic>
        <p:nvPicPr>
          <p:cNvPr id="5" name="Picture 4" descr="A picture containing person, hand, close&#10;&#10;Description automatically generated">
            <a:extLst>
              <a:ext uri="{FF2B5EF4-FFF2-40B4-BE49-F238E27FC236}">
                <a16:creationId xmlns:a16="http://schemas.microsoft.com/office/drawing/2014/main" id="{0A15BE07-FF99-F646-ABD7-C1C7143EE1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3111" y="1739212"/>
            <a:ext cx="5665573" cy="4249180"/>
          </a:xfrm>
          <a:prstGeom prst="rect">
            <a:avLst/>
          </a:prstGeom>
        </p:spPr>
      </p:pic>
      <p:sp>
        <p:nvSpPr>
          <p:cNvPr id="4" name="TextBox 3">
            <a:extLst>
              <a:ext uri="{FF2B5EF4-FFF2-40B4-BE49-F238E27FC236}">
                <a16:creationId xmlns:a16="http://schemas.microsoft.com/office/drawing/2014/main" id="{4808D7A0-342B-F947-9C3B-4852D950723C}"/>
              </a:ext>
            </a:extLst>
          </p:cNvPr>
          <p:cNvSpPr txBox="1"/>
          <p:nvPr/>
        </p:nvSpPr>
        <p:spPr>
          <a:xfrm>
            <a:off x="1891862" y="869608"/>
            <a:ext cx="8408276" cy="461665"/>
          </a:xfrm>
          <a:prstGeom prst="rect">
            <a:avLst/>
          </a:prstGeom>
          <a:noFill/>
        </p:spPr>
        <p:txBody>
          <a:bodyPr wrap="square" rtlCol="0">
            <a:spAutoFit/>
          </a:bodyPr>
          <a:lstStyle/>
          <a:p>
            <a:pPr algn="ctr"/>
            <a:r>
              <a:rPr lang="en-US" sz="1200" dirty="0"/>
              <a:t>Remove the black isolation. To do this, cut into the shrink tube that’s overtop the isolation until the end of the isolation is found. Then cut the black isolation free being careful not to cut the fan’s wires.</a:t>
            </a:r>
          </a:p>
        </p:txBody>
      </p:sp>
    </p:spTree>
    <p:extLst>
      <p:ext uri="{BB962C8B-B14F-4D97-AF65-F5344CB8AC3E}">
        <p14:creationId xmlns:p14="http://schemas.microsoft.com/office/powerpoint/2010/main" val="2798077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4F1E-CDC1-E049-AE2D-2BE1F1D208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8201" y="894469"/>
            <a:ext cx="7695597" cy="5771698"/>
          </a:xfrm>
          <a:prstGeom prst="rect">
            <a:avLst/>
          </a:prstGeom>
        </p:spPr>
      </p:pic>
      <p:sp>
        <p:nvSpPr>
          <p:cNvPr id="4" name="TextBox 3">
            <a:extLst>
              <a:ext uri="{FF2B5EF4-FFF2-40B4-BE49-F238E27FC236}">
                <a16:creationId xmlns:a16="http://schemas.microsoft.com/office/drawing/2014/main" id="{D07F272D-B9BB-F24D-8313-5D5DB69B3AD7}"/>
              </a:ext>
            </a:extLst>
          </p:cNvPr>
          <p:cNvSpPr txBox="1"/>
          <p:nvPr/>
        </p:nvSpPr>
        <p:spPr>
          <a:xfrm>
            <a:off x="1891861" y="432804"/>
            <a:ext cx="8408276" cy="276999"/>
          </a:xfrm>
          <a:prstGeom prst="rect">
            <a:avLst/>
          </a:prstGeom>
          <a:noFill/>
        </p:spPr>
        <p:txBody>
          <a:bodyPr wrap="square" rtlCol="0">
            <a:spAutoFit/>
          </a:bodyPr>
          <a:lstStyle/>
          <a:p>
            <a:pPr algn="ctr"/>
            <a:r>
              <a:rPr lang="en-US" sz="1200" dirty="0"/>
              <a:t>Shorten the shrink tube that was cut into until its parallel with the edge of the metal on the fan. </a:t>
            </a:r>
          </a:p>
        </p:txBody>
      </p:sp>
    </p:spTree>
    <p:extLst>
      <p:ext uri="{BB962C8B-B14F-4D97-AF65-F5344CB8AC3E}">
        <p14:creationId xmlns:p14="http://schemas.microsoft.com/office/powerpoint/2010/main" val="296559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lue&#10;&#10;Description automatically generated">
            <a:extLst>
              <a:ext uri="{FF2B5EF4-FFF2-40B4-BE49-F238E27FC236}">
                <a16:creationId xmlns:a16="http://schemas.microsoft.com/office/drawing/2014/main" id="{9E5F03EE-CCFA-2448-8BC3-F136667561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87197" y="1097621"/>
            <a:ext cx="8817605" cy="5459369"/>
          </a:xfrm>
          <a:prstGeom prst="rect">
            <a:avLst/>
          </a:prstGeom>
        </p:spPr>
      </p:pic>
      <p:sp>
        <p:nvSpPr>
          <p:cNvPr id="4" name="TextBox 3">
            <a:extLst>
              <a:ext uri="{FF2B5EF4-FFF2-40B4-BE49-F238E27FC236}">
                <a16:creationId xmlns:a16="http://schemas.microsoft.com/office/drawing/2014/main" id="{81ECE90A-5572-244F-B24C-DCBD70B32D6C}"/>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3/16in non-adhesive shrink tube that’s 3in long.</a:t>
            </a:r>
          </a:p>
        </p:txBody>
      </p:sp>
    </p:spTree>
    <p:extLst>
      <p:ext uri="{BB962C8B-B14F-4D97-AF65-F5344CB8AC3E}">
        <p14:creationId xmlns:p14="http://schemas.microsoft.com/office/powerpoint/2010/main" val="7634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7B2B6-B460-1F41-BB97-44DB1225F3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4291" y="1581664"/>
            <a:ext cx="5813684" cy="3871861"/>
          </a:xfrm>
          <a:prstGeom prst="rect">
            <a:avLst/>
          </a:prstGeom>
        </p:spPr>
      </p:pic>
      <p:pic>
        <p:nvPicPr>
          <p:cNvPr id="5" name="Picture 4" descr="A close-up of a car's wheel&#10;&#10;Description automatically generated with low confidence">
            <a:extLst>
              <a:ext uri="{FF2B5EF4-FFF2-40B4-BE49-F238E27FC236}">
                <a16:creationId xmlns:a16="http://schemas.microsoft.com/office/drawing/2014/main" id="{DC7659CC-46EC-B142-ACE7-F36F2BF2B2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24025" y="1581664"/>
            <a:ext cx="5813684" cy="3871862"/>
          </a:xfrm>
          <a:prstGeom prst="rect">
            <a:avLst/>
          </a:prstGeom>
        </p:spPr>
      </p:pic>
      <p:sp>
        <p:nvSpPr>
          <p:cNvPr id="4" name="TextBox 3">
            <a:extLst>
              <a:ext uri="{FF2B5EF4-FFF2-40B4-BE49-F238E27FC236}">
                <a16:creationId xmlns:a16="http://schemas.microsoft.com/office/drawing/2014/main" id="{272E55F3-AA81-0F49-B7BA-D4F5CF3C3C2C}"/>
              </a:ext>
            </a:extLst>
          </p:cNvPr>
          <p:cNvSpPr txBox="1"/>
          <p:nvPr/>
        </p:nvSpPr>
        <p:spPr>
          <a:xfrm>
            <a:off x="2932386" y="815492"/>
            <a:ext cx="6327228" cy="461665"/>
          </a:xfrm>
          <a:prstGeom prst="rect">
            <a:avLst/>
          </a:prstGeom>
          <a:noFill/>
        </p:spPr>
        <p:txBody>
          <a:bodyPr wrap="square" rtlCol="0">
            <a:spAutoFit/>
          </a:bodyPr>
          <a:lstStyle/>
          <a:p>
            <a:pPr algn="ctr"/>
            <a:r>
              <a:rPr lang="en-US" sz="1200" dirty="0"/>
              <a:t>Put the piece of shrink tube onto the fan wires and slide as far as it will go toward the fan. It should even go under the existing piece of shrink tube a little ways. Apply the heat gun.</a:t>
            </a:r>
          </a:p>
        </p:txBody>
      </p:sp>
    </p:spTree>
    <p:extLst>
      <p:ext uri="{BB962C8B-B14F-4D97-AF65-F5344CB8AC3E}">
        <p14:creationId xmlns:p14="http://schemas.microsoft.com/office/powerpoint/2010/main" val="660939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TotalTime>
  <Words>1317</Words>
  <Application>Microsoft Macintosh PowerPoint</Application>
  <PresentationFormat>Widescreen</PresentationFormat>
  <Paragraphs>54</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Control Board to Fan Cable</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 for the yellow and white wires and slot B for the red and blue wires.</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48v Cryo Board to Cryo Cooler</dc:title>
  <dc:creator>Sarah Schoultz</dc:creator>
  <cp:lastModifiedBy>Sarah Schoultz</cp:lastModifiedBy>
  <cp:revision>44</cp:revision>
  <dcterms:created xsi:type="dcterms:W3CDTF">2021-05-01T17:23:38Z</dcterms:created>
  <dcterms:modified xsi:type="dcterms:W3CDTF">2022-10-12T17:34:28Z</dcterms:modified>
</cp:coreProperties>
</file>